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D5A3E-6BF8-48B3-A8D3-1396077F60EE}" v="8" dt="2025-03-21T12:54:45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3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974D5A3E-6BF8-48B3-A8D3-1396077F60EE}"/>
    <pc:docChg chg="custSel modSld">
      <pc:chgData name="Michael Nadeau" userId="886a7470192ce23a" providerId="LiveId" clId="{974D5A3E-6BF8-48B3-A8D3-1396077F60EE}" dt="2025-03-21T12:54:48.396" v="14" actId="166"/>
      <pc:docMkLst>
        <pc:docMk/>
      </pc:docMkLst>
      <pc:sldChg chg="addSp delSp modSp mod modAnim">
        <pc:chgData name="Michael Nadeau" userId="886a7470192ce23a" providerId="LiveId" clId="{974D5A3E-6BF8-48B3-A8D3-1396077F60EE}" dt="2025-03-21T12:53:46.100" v="2" actId="931"/>
        <pc:sldMkLst>
          <pc:docMk/>
          <pc:sldMk cId="513716288" sldId="256"/>
        </pc:sldMkLst>
        <pc:picChg chg="del">
          <ac:chgData name="Michael Nadeau" userId="886a7470192ce23a" providerId="LiveId" clId="{974D5A3E-6BF8-48B3-A8D3-1396077F60EE}" dt="2025-03-21T12:53:32.808" v="0" actId="478"/>
          <ac:picMkLst>
            <pc:docMk/>
            <pc:sldMk cId="513716288" sldId="256"/>
            <ac:picMk id="3" creationId="{DA74E9D3-3149-5480-BB3B-8BC2294320D3}"/>
          </ac:picMkLst>
        </pc:picChg>
        <pc:picChg chg="add mod">
          <ac:chgData name="Michael Nadeau" userId="886a7470192ce23a" providerId="LiveId" clId="{974D5A3E-6BF8-48B3-A8D3-1396077F60EE}" dt="2025-03-21T12:53:37.935" v="1"/>
          <ac:picMkLst>
            <pc:docMk/>
            <pc:sldMk cId="513716288" sldId="256"/>
            <ac:picMk id="4" creationId="{EC216FAD-C71F-77A0-8C58-0B150813A013}"/>
          </ac:picMkLst>
        </pc:picChg>
        <pc:picChg chg="add mod">
          <ac:chgData name="Michael Nadeau" userId="886a7470192ce23a" providerId="LiveId" clId="{974D5A3E-6BF8-48B3-A8D3-1396077F60EE}" dt="2025-03-21T12:53:46.100" v="2" actId="931"/>
          <ac:picMkLst>
            <pc:docMk/>
            <pc:sldMk cId="513716288" sldId="256"/>
            <ac:picMk id="6" creationId="{FEC288D1-555F-8CA8-79AB-167481237EA9}"/>
          </ac:picMkLst>
        </pc:picChg>
      </pc:sldChg>
      <pc:sldChg chg="addSp modSp mod modAnim">
        <pc:chgData name="Michael Nadeau" userId="886a7470192ce23a" providerId="LiveId" clId="{974D5A3E-6BF8-48B3-A8D3-1396077F60EE}" dt="2025-03-21T12:53:56.186" v="4" actId="166"/>
        <pc:sldMkLst>
          <pc:docMk/>
          <pc:sldMk cId="2221267594" sldId="257"/>
        </pc:sldMkLst>
        <pc:picChg chg="ord">
          <ac:chgData name="Michael Nadeau" userId="886a7470192ce23a" providerId="LiveId" clId="{974D5A3E-6BF8-48B3-A8D3-1396077F60EE}" dt="2025-03-21T12:53:56.186" v="4" actId="166"/>
          <ac:picMkLst>
            <pc:docMk/>
            <pc:sldMk cId="2221267594" sldId="257"/>
            <ac:picMk id="3" creationId="{C3DD73D4-2731-9C46-1B01-E0E39411B1C3}"/>
          </ac:picMkLst>
        </pc:picChg>
        <pc:picChg chg="add mod">
          <ac:chgData name="Michael Nadeau" userId="886a7470192ce23a" providerId="LiveId" clId="{974D5A3E-6BF8-48B3-A8D3-1396077F60EE}" dt="2025-03-21T12:53:52.537" v="3"/>
          <ac:picMkLst>
            <pc:docMk/>
            <pc:sldMk cId="2221267594" sldId="257"/>
            <ac:picMk id="4" creationId="{0F4F2923-9A57-58A5-3071-3EE668123595}"/>
          </ac:picMkLst>
        </pc:picChg>
      </pc:sldChg>
      <pc:sldChg chg="addSp modSp mod modAnim">
        <pc:chgData name="Michael Nadeau" userId="886a7470192ce23a" providerId="LiveId" clId="{974D5A3E-6BF8-48B3-A8D3-1396077F60EE}" dt="2025-03-21T12:54:12.758" v="6" actId="166"/>
        <pc:sldMkLst>
          <pc:docMk/>
          <pc:sldMk cId="1138705058" sldId="258"/>
        </pc:sldMkLst>
        <pc:picChg chg="ord">
          <ac:chgData name="Michael Nadeau" userId="886a7470192ce23a" providerId="LiveId" clId="{974D5A3E-6BF8-48B3-A8D3-1396077F60EE}" dt="2025-03-21T12:54:12.758" v="6" actId="166"/>
          <ac:picMkLst>
            <pc:docMk/>
            <pc:sldMk cId="1138705058" sldId="258"/>
            <ac:picMk id="3" creationId="{3FBCEA68-852C-F996-2DEA-6082B359D8BD}"/>
          </ac:picMkLst>
        </pc:picChg>
        <pc:picChg chg="add mod">
          <ac:chgData name="Michael Nadeau" userId="886a7470192ce23a" providerId="LiveId" clId="{974D5A3E-6BF8-48B3-A8D3-1396077F60EE}" dt="2025-03-21T12:54:02.489" v="5"/>
          <ac:picMkLst>
            <pc:docMk/>
            <pc:sldMk cId="1138705058" sldId="258"/>
            <ac:picMk id="4" creationId="{CAF31C72-FC49-EC28-B971-457178F65C6D}"/>
          </ac:picMkLst>
        </pc:picChg>
      </pc:sldChg>
      <pc:sldChg chg="addSp modSp mod modAnim">
        <pc:chgData name="Michael Nadeau" userId="886a7470192ce23a" providerId="LiveId" clId="{974D5A3E-6BF8-48B3-A8D3-1396077F60EE}" dt="2025-03-21T12:54:20.558" v="8" actId="166"/>
        <pc:sldMkLst>
          <pc:docMk/>
          <pc:sldMk cId="3609165929" sldId="259"/>
        </pc:sldMkLst>
        <pc:picChg chg="ord">
          <ac:chgData name="Michael Nadeau" userId="886a7470192ce23a" providerId="LiveId" clId="{974D5A3E-6BF8-48B3-A8D3-1396077F60EE}" dt="2025-03-21T12:54:20.558" v="8" actId="166"/>
          <ac:picMkLst>
            <pc:docMk/>
            <pc:sldMk cId="3609165929" sldId="259"/>
            <ac:picMk id="3" creationId="{913E9A79-D5C2-F114-D130-82A4E4FD9C1C}"/>
          </ac:picMkLst>
        </pc:picChg>
        <pc:picChg chg="add mod">
          <ac:chgData name="Michael Nadeau" userId="886a7470192ce23a" providerId="LiveId" clId="{974D5A3E-6BF8-48B3-A8D3-1396077F60EE}" dt="2025-03-21T12:54:17.868" v="7"/>
          <ac:picMkLst>
            <pc:docMk/>
            <pc:sldMk cId="3609165929" sldId="259"/>
            <ac:picMk id="4" creationId="{F1ED504E-76CB-87C8-BD8B-0D7285324965}"/>
          </ac:picMkLst>
        </pc:picChg>
      </pc:sldChg>
      <pc:sldChg chg="addSp modSp mod modAnim">
        <pc:chgData name="Michael Nadeau" userId="886a7470192ce23a" providerId="LiveId" clId="{974D5A3E-6BF8-48B3-A8D3-1396077F60EE}" dt="2025-03-21T12:54:29.323" v="10" actId="166"/>
        <pc:sldMkLst>
          <pc:docMk/>
          <pc:sldMk cId="2591467027" sldId="260"/>
        </pc:sldMkLst>
        <pc:picChg chg="ord">
          <ac:chgData name="Michael Nadeau" userId="886a7470192ce23a" providerId="LiveId" clId="{974D5A3E-6BF8-48B3-A8D3-1396077F60EE}" dt="2025-03-21T12:54:29.323" v="10" actId="166"/>
          <ac:picMkLst>
            <pc:docMk/>
            <pc:sldMk cId="2591467027" sldId="260"/>
            <ac:picMk id="3" creationId="{88A8BFFA-3CEA-611E-042F-7FB7398983CE}"/>
          </ac:picMkLst>
        </pc:picChg>
        <pc:picChg chg="add mod">
          <ac:chgData name="Michael Nadeau" userId="886a7470192ce23a" providerId="LiveId" clId="{974D5A3E-6BF8-48B3-A8D3-1396077F60EE}" dt="2025-03-21T12:54:26.379" v="9"/>
          <ac:picMkLst>
            <pc:docMk/>
            <pc:sldMk cId="2591467027" sldId="260"/>
            <ac:picMk id="4" creationId="{E2D105C6-898F-EE7B-4495-D88DD6E8D628}"/>
          </ac:picMkLst>
        </pc:picChg>
      </pc:sldChg>
      <pc:sldChg chg="addSp modSp mod modAnim">
        <pc:chgData name="Michael Nadeau" userId="886a7470192ce23a" providerId="LiveId" clId="{974D5A3E-6BF8-48B3-A8D3-1396077F60EE}" dt="2025-03-21T12:54:38.463" v="12" actId="166"/>
        <pc:sldMkLst>
          <pc:docMk/>
          <pc:sldMk cId="1252012938" sldId="261"/>
        </pc:sldMkLst>
        <pc:picChg chg="ord">
          <ac:chgData name="Michael Nadeau" userId="886a7470192ce23a" providerId="LiveId" clId="{974D5A3E-6BF8-48B3-A8D3-1396077F60EE}" dt="2025-03-21T12:54:38.463" v="12" actId="166"/>
          <ac:picMkLst>
            <pc:docMk/>
            <pc:sldMk cId="1252012938" sldId="261"/>
            <ac:picMk id="3" creationId="{17F27181-FC0B-73D8-89D4-CB4F5BF40234}"/>
          </ac:picMkLst>
        </pc:picChg>
        <pc:picChg chg="add mod">
          <ac:chgData name="Michael Nadeau" userId="886a7470192ce23a" providerId="LiveId" clId="{974D5A3E-6BF8-48B3-A8D3-1396077F60EE}" dt="2025-03-21T12:54:35.603" v="11"/>
          <ac:picMkLst>
            <pc:docMk/>
            <pc:sldMk cId="1252012938" sldId="261"/>
            <ac:picMk id="4" creationId="{D600897E-50D8-0181-1F5B-7F7A8A4C99A2}"/>
          </ac:picMkLst>
        </pc:picChg>
      </pc:sldChg>
      <pc:sldChg chg="addSp modSp mod modAnim">
        <pc:chgData name="Michael Nadeau" userId="886a7470192ce23a" providerId="LiveId" clId="{974D5A3E-6BF8-48B3-A8D3-1396077F60EE}" dt="2025-03-21T12:54:48.396" v="14" actId="166"/>
        <pc:sldMkLst>
          <pc:docMk/>
          <pc:sldMk cId="2803599395" sldId="262"/>
        </pc:sldMkLst>
        <pc:picChg chg="ord">
          <ac:chgData name="Michael Nadeau" userId="886a7470192ce23a" providerId="LiveId" clId="{974D5A3E-6BF8-48B3-A8D3-1396077F60EE}" dt="2025-03-21T12:54:48.396" v="14" actId="166"/>
          <ac:picMkLst>
            <pc:docMk/>
            <pc:sldMk cId="2803599395" sldId="262"/>
            <ac:picMk id="3" creationId="{8DA30008-C2DD-8B75-4AD6-C2615214CD79}"/>
          </ac:picMkLst>
        </pc:picChg>
        <pc:picChg chg="add mod">
          <ac:chgData name="Michael Nadeau" userId="886a7470192ce23a" providerId="LiveId" clId="{974D5A3E-6BF8-48B3-A8D3-1396077F60EE}" dt="2025-03-21T12:54:45.445" v="13"/>
          <ac:picMkLst>
            <pc:docMk/>
            <pc:sldMk cId="2803599395" sldId="262"/>
            <ac:picMk id="4" creationId="{DD9970AB-BA9B-94E9-98A9-3A4143142E5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D14A7-FADA-9715-65C7-5624E8A4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EDBCE-8071-2F59-66AD-AC80737E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6570-8D6A-402F-9466-B2CFA9A9D6F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4B0F8-27AC-E0CF-012F-E149537F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F15E-3E43-24AD-3508-B265237C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BBDC-8C19-42CA-AFC5-9BCB755FA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4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0F8BBE-39D0-7384-E052-34C15AFA5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A2B72-971A-3886-8027-34BBF4B5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8BDDE-B8DB-37A7-A021-D32F6C328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C26570-8D6A-402F-9466-B2CFA9A9D6F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A4E14-500A-8C51-E3E7-2CEC6C7A6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2D9D-8364-1D9D-AECD-4BD223E8B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3DBBDC-8C19-42CA-AFC5-9BCB755FA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4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FE4432-98E2-5973-E604-8B2A90992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Persuasion</a:t>
            </a:r>
            <a:endParaRPr lang="en-US" dirty="0"/>
          </a:p>
        </p:txBody>
      </p:sp>
      <p:pic>
        <p:nvPicPr>
          <p:cNvPr id="4" name="ttsmaker-vip-file-2025-3-21-8-53-14">
            <a:hlinkClick r:id="" action="ppaction://media"/>
            <a:extLst>
              <a:ext uri="{FF2B5EF4-FFF2-40B4-BE49-F238E27FC236}">
                <a16:creationId xmlns:a16="http://schemas.microsoft.com/office/drawing/2014/main" id="{EC216FAD-C71F-77A0-8C58-0B150813A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C288D1-555F-8CA8-79AB-167481237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1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F9E006-4240-210C-C63E-E855CF2A6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3-21-8-53-16">
            <a:hlinkClick r:id="" action="ppaction://media"/>
            <a:extLst>
              <a:ext uri="{FF2B5EF4-FFF2-40B4-BE49-F238E27FC236}">
                <a16:creationId xmlns:a16="http://schemas.microsoft.com/office/drawing/2014/main" id="{0F4F2923-9A57-58A5-3071-3EE6681235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DD73D4-2731-9C46-1B01-E0E39411B1C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6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5E8944-3B36-5400-D34A-D3B7D602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Refresher</a:t>
            </a:r>
            <a:endParaRPr lang="en-US" dirty="0"/>
          </a:p>
        </p:txBody>
      </p:sp>
      <p:pic>
        <p:nvPicPr>
          <p:cNvPr id="4" name="ttsmaker-vip-file-2025-3-21-8-53-18">
            <a:hlinkClick r:id="" action="ppaction://media"/>
            <a:extLst>
              <a:ext uri="{FF2B5EF4-FFF2-40B4-BE49-F238E27FC236}">
                <a16:creationId xmlns:a16="http://schemas.microsoft.com/office/drawing/2014/main" id="{CAF31C72-FC49-EC28-B971-457178F65C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BCEA68-852C-F996-2DEA-6082B359D8B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0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A591F8-F07E-9CC5-8FEE-C1F2F38B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Outcome</a:t>
            </a:r>
            <a:endParaRPr lang="en-US" dirty="0"/>
          </a:p>
        </p:txBody>
      </p:sp>
      <p:pic>
        <p:nvPicPr>
          <p:cNvPr id="4" name="ttsmaker-vip-file-2025-3-21-8-53-19">
            <a:hlinkClick r:id="" action="ppaction://media"/>
            <a:extLst>
              <a:ext uri="{FF2B5EF4-FFF2-40B4-BE49-F238E27FC236}">
                <a16:creationId xmlns:a16="http://schemas.microsoft.com/office/drawing/2014/main" id="{F1ED504E-76CB-87C8-BD8B-0D72853249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3E9A79-D5C2-F114-D130-82A4E4FD9C1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BA14B7-A5EE-16E3-D734-2FD04223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KooL Keys to Success</a:t>
            </a:r>
            <a:endParaRPr lang="en-US" dirty="0"/>
          </a:p>
        </p:txBody>
      </p:sp>
      <p:pic>
        <p:nvPicPr>
          <p:cNvPr id="4" name="ttsmaker-vip-file-2025-3-21-8-53-21">
            <a:hlinkClick r:id="" action="ppaction://media"/>
            <a:extLst>
              <a:ext uri="{FF2B5EF4-FFF2-40B4-BE49-F238E27FC236}">
                <a16:creationId xmlns:a16="http://schemas.microsoft.com/office/drawing/2014/main" id="{E2D105C6-898F-EE7B-4495-D88DD6E8D6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A8BFFA-3CEA-611E-042F-7FB7398983C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6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4B65C3-5E72-1804-01A1-773E7ED4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3-21-8-53-23">
            <a:hlinkClick r:id="" action="ppaction://media"/>
            <a:extLst>
              <a:ext uri="{FF2B5EF4-FFF2-40B4-BE49-F238E27FC236}">
                <a16:creationId xmlns:a16="http://schemas.microsoft.com/office/drawing/2014/main" id="{D600897E-50D8-0181-1F5B-7F7A8A4C9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F27181-FC0B-73D8-89D4-CB4F5BF4023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1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9169E9-5F97-07FD-21CC-A3D6F6F1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Persuasion</a:t>
            </a:r>
            <a:endParaRPr lang="en-US" dirty="0"/>
          </a:p>
        </p:txBody>
      </p:sp>
      <p:pic>
        <p:nvPicPr>
          <p:cNvPr id="4" name="ttsmaker-vip-file-2025-3-21-8-53-24">
            <a:hlinkClick r:id="" action="ppaction://media"/>
            <a:extLst>
              <a:ext uri="{FF2B5EF4-FFF2-40B4-BE49-F238E27FC236}">
                <a16:creationId xmlns:a16="http://schemas.microsoft.com/office/drawing/2014/main" id="{DD9970AB-BA9B-94E9-98A9-3A4143142E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A30008-C2DD-8B75-4AD6-C2615214CD7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9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Widescreen</PresentationFormat>
  <Paragraphs>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Welcome to Leadership is Persuasion</vt:lpstr>
      <vt:lpstr>Introduction</vt:lpstr>
      <vt:lpstr>Refresher</vt:lpstr>
      <vt:lpstr>Expected Outcome</vt:lpstr>
      <vt:lpstr>New KooL Keys to Success</vt:lpstr>
      <vt:lpstr>Summary</vt:lpstr>
      <vt:lpstr>Thank you for viewing Leadership is Persuasion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2025-03-05T13:11:39Z</dcterms:created>
  <dcterms:modified xsi:type="dcterms:W3CDTF">2025-03-21T12:54:53Z</dcterms:modified>
</cp:coreProperties>
</file>