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81C3E-0D44-49D4-A4A5-945BDB1A0450}" v="12" dt="2025-05-01T13:42:30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9959C723-5A81-4BC1-83A4-A82F0B94491D}"/>
    <pc:docChg chg="modSld">
      <pc:chgData name="Michael Nadeau" userId="886a7470192ce23a" providerId="LiveId" clId="{9959C723-5A81-4BC1-83A4-A82F0B94491D}" dt="2025-04-05T09:45:46.549" v="27" actId="166"/>
      <pc:docMkLst>
        <pc:docMk/>
      </pc:docMkLst>
      <pc:sldChg chg="addSp modSp mod modAnim">
        <pc:chgData name="Michael Nadeau" userId="886a7470192ce23a" providerId="LiveId" clId="{9959C723-5A81-4BC1-83A4-A82F0B94491D}" dt="2025-04-05T09:43:39.333" v="1" actId="166"/>
        <pc:sldMkLst>
          <pc:docMk/>
          <pc:sldMk cId="2715456391" sldId="256"/>
        </pc:sldMkLst>
        <pc:picChg chg="ord">
          <ac:chgData name="Michael Nadeau" userId="886a7470192ce23a" providerId="LiveId" clId="{9959C723-5A81-4BC1-83A4-A82F0B94491D}" dt="2025-04-05T09:43:39.333" v="1" actId="166"/>
          <ac:picMkLst>
            <pc:docMk/>
            <pc:sldMk cId="2715456391" sldId="256"/>
            <ac:picMk id="3" creationId="{9C50E4DA-B083-C939-D60F-BD55CF26D743}"/>
          </ac:picMkLst>
        </pc:picChg>
      </pc:sldChg>
      <pc:sldChg chg="addSp modSp mod modAnim">
        <pc:chgData name="Michael Nadeau" userId="886a7470192ce23a" providerId="LiveId" clId="{9959C723-5A81-4BC1-83A4-A82F0B94491D}" dt="2025-04-05T09:43:46.621" v="3" actId="166"/>
        <pc:sldMkLst>
          <pc:docMk/>
          <pc:sldMk cId="1052425966" sldId="257"/>
        </pc:sldMkLst>
        <pc:picChg chg="ord">
          <ac:chgData name="Michael Nadeau" userId="886a7470192ce23a" providerId="LiveId" clId="{9959C723-5A81-4BC1-83A4-A82F0B94491D}" dt="2025-04-05T09:43:46.621" v="3" actId="166"/>
          <ac:picMkLst>
            <pc:docMk/>
            <pc:sldMk cId="1052425966" sldId="257"/>
            <ac:picMk id="3" creationId="{FBA3DB4D-B0DC-5F2E-1339-00DE5630718F}"/>
          </ac:picMkLst>
        </pc:picChg>
        <pc:picChg chg="add mod">
          <ac:chgData name="Michael Nadeau" userId="886a7470192ce23a" providerId="LiveId" clId="{9959C723-5A81-4BC1-83A4-A82F0B94491D}" dt="2025-04-05T09:43:43.851" v="2"/>
          <ac:picMkLst>
            <pc:docMk/>
            <pc:sldMk cId="1052425966" sldId="257"/>
            <ac:picMk id="4" creationId="{3EA06801-B7A8-92C4-8EEF-1EA273DDBB20}"/>
          </ac:picMkLst>
        </pc:picChg>
      </pc:sldChg>
      <pc:sldChg chg="addSp modSp mod modAnim">
        <pc:chgData name="Michael Nadeau" userId="886a7470192ce23a" providerId="LiveId" clId="{9959C723-5A81-4BC1-83A4-A82F0B94491D}" dt="2025-04-05T09:43:54.420" v="5" actId="166"/>
        <pc:sldMkLst>
          <pc:docMk/>
          <pc:sldMk cId="2052995219" sldId="258"/>
        </pc:sldMkLst>
        <pc:picChg chg="ord">
          <ac:chgData name="Michael Nadeau" userId="886a7470192ce23a" providerId="LiveId" clId="{9959C723-5A81-4BC1-83A4-A82F0B94491D}" dt="2025-04-05T09:43:54.420" v="5" actId="166"/>
          <ac:picMkLst>
            <pc:docMk/>
            <pc:sldMk cId="2052995219" sldId="258"/>
            <ac:picMk id="3" creationId="{FC98DF38-55F0-B0BE-2E48-4B3185593663}"/>
          </ac:picMkLst>
        </pc:picChg>
        <pc:picChg chg="add mod">
          <ac:chgData name="Michael Nadeau" userId="886a7470192ce23a" providerId="LiveId" clId="{9959C723-5A81-4BC1-83A4-A82F0B94491D}" dt="2025-04-05T09:43:51.460" v="4"/>
          <ac:picMkLst>
            <pc:docMk/>
            <pc:sldMk cId="2052995219" sldId="258"/>
            <ac:picMk id="4" creationId="{E30DCF3C-951F-E1C3-B69D-1AB6F4A838AF}"/>
          </ac:picMkLst>
        </pc:picChg>
      </pc:sldChg>
      <pc:sldChg chg="addSp modSp mod modAnim">
        <pc:chgData name="Michael Nadeau" userId="886a7470192ce23a" providerId="LiveId" clId="{9959C723-5A81-4BC1-83A4-A82F0B94491D}" dt="2025-04-05T09:44:03.514" v="7" actId="166"/>
        <pc:sldMkLst>
          <pc:docMk/>
          <pc:sldMk cId="1543708535" sldId="259"/>
        </pc:sldMkLst>
      </pc:sldChg>
      <pc:sldChg chg="addSp modSp mod modAnim">
        <pc:chgData name="Michael Nadeau" userId="886a7470192ce23a" providerId="LiveId" clId="{9959C723-5A81-4BC1-83A4-A82F0B94491D}" dt="2025-04-05T09:44:17.177" v="9" actId="166"/>
        <pc:sldMkLst>
          <pc:docMk/>
          <pc:sldMk cId="3662410597" sldId="260"/>
        </pc:sldMkLst>
        <pc:picChg chg="ord">
          <ac:chgData name="Michael Nadeau" userId="886a7470192ce23a" providerId="LiveId" clId="{9959C723-5A81-4BC1-83A4-A82F0B94491D}" dt="2025-04-05T09:44:17.177" v="9" actId="166"/>
          <ac:picMkLst>
            <pc:docMk/>
            <pc:sldMk cId="3662410597" sldId="260"/>
            <ac:picMk id="3" creationId="{F2DE03D7-3ABC-5510-356C-5EE893F7AF8B}"/>
          </ac:picMkLst>
        </pc:picChg>
        <pc:picChg chg="add mod">
          <ac:chgData name="Michael Nadeau" userId="886a7470192ce23a" providerId="LiveId" clId="{9959C723-5A81-4BC1-83A4-A82F0B94491D}" dt="2025-04-05T09:44:11.420" v="8"/>
          <ac:picMkLst>
            <pc:docMk/>
            <pc:sldMk cId="3662410597" sldId="260"/>
            <ac:picMk id="4" creationId="{ED51FDF0-8A05-D7EC-6750-B056E3020C62}"/>
          </ac:picMkLst>
        </pc:picChg>
      </pc:sldChg>
      <pc:sldChg chg="addSp modSp mod modAnim">
        <pc:chgData name="Michael Nadeau" userId="886a7470192ce23a" providerId="LiveId" clId="{9959C723-5A81-4BC1-83A4-A82F0B94491D}" dt="2025-04-05T09:44:28.510" v="11" actId="166"/>
        <pc:sldMkLst>
          <pc:docMk/>
          <pc:sldMk cId="2632857521" sldId="261"/>
        </pc:sldMkLst>
        <pc:picChg chg="ord">
          <ac:chgData name="Michael Nadeau" userId="886a7470192ce23a" providerId="LiveId" clId="{9959C723-5A81-4BC1-83A4-A82F0B94491D}" dt="2025-04-05T09:44:28.510" v="11" actId="166"/>
          <ac:picMkLst>
            <pc:docMk/>
            <pc:sldMk cId="2632857521" sldId="261"/>
            <ac:picMk id="3" creationId="{18DD04AD-5970-564A-D12F-B445A583050E}"/>
          </ac:picMkLst>
        </pc:picChg>
        <pc:picChg chg="add mod">
          <ac:chgData name="Michael Nadeau" userId="886a7470192ce23a" providerId="LiveId" clId="{9959C723-5A81-4BC1-83A4-A82F0B94491D}" dt="2025-04-05T09:44:25.299" v="10"/>
          <ac:picMkLst>
            <pc:docMk/>
            <pc:sldMk cId="2632857521" sldId="261"/>
            <ac:picMk id="4" creationId="{D6C03327-AFC8-F44A-FFA9-B8E8D843F598}"/>
          </ac:picMkLst>
        </pc:picChg>
      </pc:sldChg>
      <pc:sldChg chg="addSp modSp mod modAnim">
        <pc:chgData name="Michael Nadeau" userId="886a7470192ce23a" providerId="LiveId" clId="{9959C723-5A81-4BC1-83A4-A82F0B94491D}" dt="2025-04-05T09:44:39.349" v="13" actId="166"/>
        <pc:sldMkLst>
          <pc:docMk/>
          <pc:sldMk cId="3644204043" sldId="262"/>
        </pc:sldMkLst>
        <pc:picChg chg="ord">
          <ac:chgData name="Michael Nadeau" userId="886a7470192ce23a" providerId="LiveId" clId="{9959C723-5A81-4BC1-83A4-A82F0B94491D}" dt="2025-04-05T09:44:39.349" v="13" actId="166"/>
          <ac:picMkLst>
            <pc:docMk/>
            <pc:sldMk cId="3644204043" sldId="262"/>
            <ac:picMk id="3" creationId="{A946D8E4-000A-A74C-66D3-939A60C9A71A}"/>
          </ac:picMkLst>
        </pc:picChg>
        <pc:picChg chg="add mod">
          <ac:chgData name="Michael Nadeau" userId="886a7470192ce23a" providerId="LiveId" clId="{9959C723-5A81-4BC1-83A4-A82F0B94491D}" dt="2025-04-05T09:44:35.716" v="12"/>
          <ac:picMkLst>
            <pc:docMk/>
            <pc:sldMk cId="3644204043" sldId="262"/>
            <ac:picMk id="4" creationId="{F37D407C-1D5B-E2A9-94FC-131306EDB88F}"/>
          </ac:picMkLst>
        </pc:picChg>
      </pc:sldChg>
      <pc:sldChg chg="addSp modSp mod modAnim">
        <pc:chgData name="Michael Nadeau" userId="886a7470192ce23a" providerId="LiveId" clId="{9959C723-5A81-4BC1-83A4-A82F0B94491D}" dt="2025-04-05T09:45:46.549" v="27" actId="166"/>
        <pc:sldMkLst>
          <pc:docMk/>
          <pc:sldMk cId="1000098644" sldId="263"/>
        </pc:sldMkLst>
        <pc:picChg chg="ord">
          <ac:chgData name="Michael Nadeau" userId="886a7470192ce23a" providerId="LiveId" clId="{9959C723-5A81-4BC1-83A4-A82F0B94491D}" dt="2025-04-05T09:45:46.549" v="27" actId="166"/>
          <ac:picMkLst>
            <pc:docMk/>
            <pc:sldMk cId="1000098644" sldId="263"/>
            <ac:picMk id="3" creationId="{5A2F097E-E37A-E4C3-5547-FB92093C4F8B}"/>
          </ac:picMkLst>
        </pc:picChg>
        <pc:picChg chg="add mod">
          <ac:chgData name="Michael Nadeau" userId="886a7470192ce23a" providerId="LiveId" clId="{9959C723-5A81-4BC1-83A4-A82F0B94491D}" dt="2025-04-05T09:45:43.519" v="26"/>
          <ac:picMkLst>
            <pc:docMk/>
            <pc:sldMk cId="1000098644" sldId="263"/>
            <ac:picMk id="4" creationId="{892900B4-1FC6-8601-41A6-931459FA1C2E}"/>
          </ac:picMkLst>
        </pc:picChg>
      </pc:sldChg>
      <pc:sldChg chg="addSp modSp mod modAnim">
        <pc:chgData name="Michael Nadeau" userId="886a7470192ce23a" providerId="LiveId" clId="{9959C723-5A81-4BC1-83A4-A82F0B94491D}" dt="2025-04-05T09:45:32.617" v="25" actId="166"/>
        <pc:sldMkLst>
          <pc:docMk/>
          <pc:sldMk cId="1829552601" sldId="264"/>
        </pc:sldMkLst>
        <pc:picChg chg="ord">
          <ac:chgData name="Michael Nadeau" userId="886a7470192ce23a" providerId="LiveId" clId="{9959C723-5A81-4BC1-83A4-A82F0B94491D}" dt="2025-04-05T09:45:32.617" v="25" actId="166"/>
          <ac:picMkLst>
            <pc:docMk/>
            <pc:sldMk cId="1829552601" sldId="264"/>
            <ac:picMk id="3" creationId="{C7868521-2DD2-C33A-1092-2B099C00D7AD}"/>
          </ac:picMkLst>
        </pc:picChg>
        <pc:picChg chg="add mod">
          <ac:chgData name="Michael Nadeau" userId="886a7470192ce23a" providerId="LiveId" clId="{9959C723-5A81-4BC1-83A4-A82F0B94491D}" dt="2025-04-05T09:45:29.551" v="24"/>
          <ac:picMkLst>
            <pc:docMk/>
            <pc:sldMk cId="1829552601" sldId="264"/>
            <ac:picMk id="4" creationId="{F42AA5D5-DAB5-B3B3-86BB-889B1F42410A}"/>
          </ac:picMkLst>
        </pc:picChg>
      </pc:sldChg>
      <pc:sldChg chg="addSp modSp mod modAnim">
        <pc:chgData name="Michael Nadeau" userId="886a7470192ce23a" providerId="LiveId" clId="{9959C723-5A81-4BC1-83A4-A82F0B94491D}" dt="2025-04-05T09:45:21.728" v="23" actId="166"/>
        <pc:sldMkLst>
          <pc:docMk/>
          <pc:sldMk cId="4107581426" sldId="265"/>
        </pc:sldMkLst>
        <pc:picChg chg="ord">
          <ac:chgData name="Michael Nadeau" userId="886a7470192ce23a" providerId="LiveId" clId="{9959C723-5A81-4BC1-83A4-A82F0B94491D}" dt="2025-04-05T09:45:21.728" v="23" actId="166"/>
          <ac:picMkLst>
            <pc:docMk/>
            <pc:sldMk cId="4107581426" sldId="265"/>
            <ac:picMk id="3" creationId="{A97E9671-E59E-545F-0DFE-DC7E2133BEF2}"/>
          </ac:picMkLst>
        </pc:picChg>
        <pc:picChg chg="add mod">
          <ac:chgData name="Michael Nadeau" userId="886a7470192ce23a" providerId="LiveId" clId="{9959C723-5A81-4BC1-83A4-A82F0B94491D}" dt="2025-04-05T09:45:18.701" v="22"/>
          <ac:picMkLst>
            <pc:docMk/>
            <pc:sldMk cId="4107581426" sldId="265"/>
            <ac:picMk id="4" creationId="{2B8A8872-1BCD-FF65-F8CD-7B0D77AF63BD}"/>
          </ac:picMkLst>
        </pc:picChg>
      </pc:sldChg>
      <pc:sldChg chg="addSp modSp mod modAnim">
        <pc:chgData name="Michael Nadeau" userId="886a7470192ce23a" providerId="LiveId" clId="{9959C723-5A81-4BC1-83A4-A82F0B94491D}" dt="2025-04-05T09:45:12.864" v="21" actId="166"/>
        <pc:sldMkLst>
          <pc:docMk/>
          <pc:sldMk cId="3035610324" sldId="266"/>
        </pc:sldMkLst>
        <pc:picChg chg="ord">
          <ac:chgData name="Michael Nadeau" userId="886a7470192ce23a" providerId="LiveId" clId="{9959C723-5A81-4BC1-83A4-A82F0B94491D}" dt="2025-04-05T09:45:12.864" v="21" actId="166"/>
          <ac:picMkLst>
            <pc:docMk/>
            <pc:sldMk cId="3035610324" sldId="266"/>
            <ac:picMk id="3" creationId="{68CC7B3A-B401-92C9-9F68-A4EDE7105E16}"/>
          </ac:picMkLst>
        </pc:picChg>
        <pc:picChg chg="add mod">
          <ac:chgData name="Michael Nadeau" userId="886a7470192ce23a" providerId="LiveId" clId="{9959C723-5A81-4BC1-83A4-A82F0B94491D}" dt="2025-04-05T09:45:10.274" v="20"/>
          <ac:picMkLst>
            <pc:docMk/>
            <pc:sldMk cId="3035610324" sldId="266"/>
            <ac:picMk id="4" creationId="{BC429DBF-7C11-1300-EDF4-2D6E1841775F}"/>
          </ac:picMkLst>
        </pc:picChg>
      </pc:sldChg>
      <pc:sldChg chg="addSp modSp mod modAnim">
        <pc:chgData name="Michael Nadeau" userId="886a7470192ce23a" providerId="LiveId" clId="{9959C723-5A81-4BC1-83A4-A82F0B94491D}" dt="2025-04-05T09:45:04.488" v="19" actId="166"/>
        <pc:sldMkLst>
          <pc:docMk/>
          <pc:sldMk cId="1313883974" sldId="267"/>
        </pc:sldMkLst>
        <pc:picChg chg="ord">
          <ac:chgData name="Michael Nadeau" userId="886a7470192ce23a" providerId="LiveId" clId="{9959C723-5A81-4BC1-83A4-A82F0B94491D}" dt="2025-04-05T09:45:04.488" v="19" actId="166"/>
          <ac:picMkLst>
            <pc:docMk/>
            <pc:sldMk cId="1313883974" sldId="267"/>
            <ac:picMk id="3" creationId="{26DA9EB3-8D71-F056-1E16-01B676026423}"/>
          </ac:picMkLst>
        </pc:picChg>
        <pc:picChg chg="add mod">
          <ac:chgData name="Michael Nadeau" userId="886a7470192ce23a" providerId="LiveId" clId="{9959C723-5A81-4BC1-83A4-A82F0B94491D}" dt="2025-04-05T09:45:01.834" v="18"/>
          <ac:picMkLst>
            <pc:docMk/>
            <pc:sldMk cId="1313883974" sldId="267"/>
            <ac:picMk id="4" creationId="{E78031A1-68A1-FD13-7F57-B2E57A023383}"/>
          </ac:picMkLst>
        </pc:picChg>
      </pc:sldChg>
      <pc:sldChg chg="addSp modSp mod modAnim">
        <pc:chgData name="Michael Nadeau" userId="886a7470192ce23a" providerId="LiveId" clId="{9959C723-5A81-4BC1-83A4-A82F0B94491D}" dt="2025-04-05T09:44:56.963" v="17" actId="166"/>
        <pc:sldMkLst>
          <pc:docMk/>
          <pc:sldMk cId="1425322080" sldId="268"/>
        </pc:sldMkLst>
        <pc:picChg chg="ord">
          <ac:chgData name="Michael Nadeau" userId="886a7470192ce23a" providerId="LiveId" clId="{9959C723-5A81-4BC1-83A4-A82F0B94491D}" dt="2025-04-05T09:44:56.963" v="17" actId="166"/>
          <ac:picMkLst>
            <pc:docMk/>
            <pc:sldMk cId="1425322080" sldId="268"/>
            <ac:picMk id="3" creationId="{F64E56CF-CCE4-7439-1AF6-DCF2C2616629}"/>
          </ac:picMkLst>
        </pc:picChg>
        <pc:picChg chg="add mod">
          <ac:chgData name="Michael Nadeau" userId="886a7470192ce23a" providerId="LiveId" clId="{9959C723-5A81-4BC1-83A4-A82F0B94491D}" dt="2025-04-05T09:44:54.055" v="16"/>
          <ac:picMkLst>
            <pc:docMk/>
            <pc:sldMk cId="1425322080" sldId="268"/>
            <ac:picMk id="4" creationId="{8578A138-D605-C020-A1F4-8680C591C581}"/>
          </ac:picMkLst>
        </pc:picChg>
      </pc:sldChg>
      <pc:sldChg chg="addSp modSp mod modAnim">
        <pc:chgData name="Michael Nadeau" userId="886a7470192ce23a" providerId="LiveId" clId="{9959C723-5A81-4BC1-83A4-A82F0B94491D}" dt="2025-04-05T09:44:49.147" v="15" actId="166"/>
        <pc:sldMkLst>
          <pc:docMk/>
          <pc:sldMk cId="2487083708" sldId="269"/>
        </pc:sldMkLst>
        <pc:picChg chg="ord">
          <ac:chgData name="Michael Nadeau" userId="886a7470192ce23a" providerId="LiveId" clId="{9959C723-5A81-4BC1-83A4-A82F0B94491D}" dt="2025-04-05T09:44:49.147" v="15" actId="166"/>
          <ac:picMkLst>
            <pc:docMk/>
            <pc:sldMk cId="2487083708" sldId="269"/>
            <ac:picMk id="3" creationId="{1447072A-B36D-E48E-1C71-6B5091FAD227}"/>
          </ac:picMkLst>
        </pc:picChg>
      </pc:sldChg>
    </pc:docChg>
  </pc:docChgLst>
  <pc:docChgLst>
    <pc:chgData name="Michael Nadeau" userId="886a7470192ce23a" providerId="LiveId" clId="{2C281C3E-0D44-49D4-A4A5-945BDB1A0450}"/>
    <pc:docChg chg="custSel modSld">
      <pc:chgData name="Michael Nadeau" userId="886a7470192ce23a" providerId="LiveId" clId="{2C281C3E-0D44-49D4-A4A5-945BDB1A0450}" dt="2025-05-01T13:42:30.716" v="27" actId="931"/>
      <pc:docMkLst>
        <pc:docMk/>
      </pc:docMkLst>
      <pc:sldChg chg="addSp delSp modSp mod delAnim modAnim">
        <pc:chgData name="Michael Nadeau" userId="886a7470192ce23a" providerId="LiveId" clId="{2C281C3E-0D44-49D4-A4A5-945BDB1A0450}" dt="2025-04-23T13:38:06.722" v="3" actId="166"/>
        <pc:sldMkLst>
          <pc:docMk/>
          <pc:sldMk cId="2715456391" sldId="256"/>
        </pc:sldMkLst>
        <pc:picChg chg="ord">
          <ac:chgData name="Michael Nadeau" userId="886a7470192ce23a" providerId="LiveId" clId="{2C281C3E-0D44-49D4-A4A5-945BDB1A0450}" dt="2025-04-23T13:38:06.722" v="3" actId="166"/>
          <ac:picMkLst>
            <pc:docMk/>
            <pc:sldMk cId="2715456391" sldId="256"/>
            <ac:picMk id="3" creationId="{9C50E4DA-B083-C939-D60F-BD55CF26D743}"/>
          </ac:picMkLst>
        </pc:picChg>
        <pc:picChg chg="add mod">
          <ac:chgData name="Michael Nadeau" userId="886a7470192ce23a" providerId="LiveId" clId="{2C281C3E-0D44-49D4-A4A5-945BDB1A0450}" dt="2025-04-23T13:38:03.100" v="2"/>
          <ac:picMkLst>
            <pc:docMk/>
            <pc:sldMk cId="2715456391" sldId="256"/>
            <ac:picMk id="5" creationId="{6077E365-7CBF-6F6B-1EDC-C1A13227DB00}"/>
          </ac:picMkLst>
        </pc:picChg>
      </pc:sldChg>
      <pc:sldChg chg="addSp delSp modSp mod delAnim modAnim">
        <pc:chgData name="Michael Nadeau" userId="886a7470192ce23a" providerId="LiveId" clId="{2C281C3E-0D44-49D4-A4A5-945BDB1A0450}" dt="2025-05-01T13:41:19.927" v="11" actId="931"/>
        <pc:sldMkLst>
          <pc:docMk/>
          <pc:sldMk cId="1543708535" sldId="259"/>
        </pc:sldMkLst>
        <pc:picChg chg="del">
          <ac:chgData name="Michael Nadeau" userId="886a7470192ce23a" providerId="LiveId" clId="{2C281C3E-0D44-49D4-A4A5-945BDB1A0450}" dt="2025-05-01T13:41:06.785" v="8" actId="478"/>
          <ac:picMkLst>
            <pc:docMk/>
            <pc:sldMk cId="1543708535" sldId="259"/>
            <ac:picMk id="3" creationId="{3DD89897-AC6A-BA87-B3D0-4548D7DE6353}"/>
          </ac:picMkLst>
        </pc:picChg>
        <pc:picChg chg="del">
          <ac:chgData name="Michael Nadeau" userId="886a7470192ce23a" providerId="LiveId" clId="{2C281C3E-0D44-49D4-A4A5-945BDB1A0450}" dt="2025-05-01T13:41:08.234" v="9" actId="478"/>
          <ac:picMkLst>
            <pc:docMk/>
            <pc:sldMk cId="1543708535" sldId="259"/>
            <ac:picMk id="4" creationId="{85268C1F-8F20-A734-0DE5-AF11A4657361}"/>
          </ac:picMkLst>
        </pc:picChg>
        <pc:picChg chg="add mod">
          <ac:chgData name="Michael Nadeau" userId="886a7470192ce23a" providerId="LiveId" clId="{2C281C3E-0D44-49D4-A4A5-945BDB1A0450}" dt="2025-05-01T13:41:12.712" v="10"/>
          <ac:picMkLst>
            <pc:docMk/>
            <pc:sldMk cId="1543708535" sldId="259"/>
            <ac:picMk id="5" creationId="{FEC8D1BC-000D-2C4B-2927-A9402415F042}"/>
          </ac:picMkLst>
        </pc:picChg>
        <pc:picChg chg="add mod">
          <ac:chgData name="Michael Nadeau" userId="886a7470192ce23a" providerId="LiveId" clId="{2C281C3E-0D44-49D4-A4A5-945BDB1A0450}" dt="2025-05-01T13:41:19.927" v="11" actId="931"/>
          <ac:picMkLst>
            <pc:docMk/>
            <pc:sldMk cId="1543708535" sldId="259"/>
            <ac:picMk id="7" creationId="{69BCAC6F-E61A-16D3-32D7-4E37E90358BE}"/>
          </ac:picMkLst>
        </pc:picChg>
      </pc:sldChg>
      <pc:sldChg chg="addSp delSp modSp mod delAnim modAnim">
        <pc:chgData name="Michael Nadeau" userId="886a7470192ce23a" providerId="LiveId" clId="{2C281C3E-0D44-49D4-A4A5-945BDB1A0450}" dt="2025-05-01T13:41:37.873" v="15" actId="931"/>
        <pc:sldMkLst>
          <pc:docMk/>
          <pc:sldMk cId="3662410597" sldId="260"/>
        </pc:sldMkLst>
        <pc:picChg chg="del">
          <ac:chgData name="Michael Nadeau" userId="886a7470192ce23a" providerId="LiveId" clId="{2C281C3E-0D44-49D4-A4A5-945BDB1A0450}" dt="2025-05-01T13:41:24.584" v="12" actId="478"/>
          <ac:picMkLst>
            <pc:docMk/>
            <pc:sldMk cId="3662410597" sldId="260"/>
            <ac:picMk id="3" creationId="{F2DE03D7-3ABC-5510-356C-5EE893F7AF8B}"/>
          </ac:picMkLst>
        </pc:picChg>
        <pc:picChg chg="del">
          <ac:chgData name="Michael Nadeau" userId="886a7470192ce23a" providerId="LiveId" clId="{2C281C3E-0D44-49D4-A4A5-945BDB1A0450}" dt="2025-05-01T13:41:26.529" v="13" actId="478"/>
          <ac:picMkLst>
            <pc:docMk/>
            <pc:sldMk cId="3662410597" sldId="260"/>
            <ac:picMk id="4" creationId="{ED51FDF0-8A05-D7EC-6750-B056E3020C62}"/>
          </ac:picMkLst>
        </pc:picChg>
        <pc:picChg chg="add mod">
          <ac:chgData name="Michael Nadeau" userId="886a7470192ce23a" providerId="LiveId" clId="{2C281C3E-0D44-49D4-A4A5-945BDB1A0450}" dt="2025-05-01T13:41:31.895" v="14"/>
          <ac:picMkLst>
            <pc:docMk/>
            <pc:sldMk cId="3662410597" sldId="260"/>
            <ac:picMk id="5" creationId="{1E2952D9-9F4A-FF29-08BD-1D9BB6CD4D41}"/>
          </ac:picMkLst>
        </pc:picChg>
        <pc:picChg chg="add mod">
          <ac:chgData name="Michael Nadeau" userId="886a7470192ce23a" providerId="LiveId" clId="{2C281C3E-0D44-49D4-A4A5-945BDB1A0450}" dt="2025-05-01T13:41:37.873" v="15" actId="931"/>
          <ac:picMkLst>
            <pc:docMk/>
            <pc:sldMk cId="3662410597" sldId="260"/>
            <ac:picMk id="7" creationId="{870F073D-8AA5-70E6-6733-9A8641CDBCBC}"/>
          </ac:picMkLst>
        </pc:picChg>
      </pc:sldChg>
      <pc:sldChg chg="addSp delSp modSp mod delAnim modAnim">
        <pc:chgData name="Michael Nadeau" userId="886a7470192ce23a" providerId="LiveId" clId="{2C281C3E-0D44-49D4-A4A5-945BDB1A0450}" dt="2025-05-01T13:41:56.025" v="19" actId="931"/>
        <pc:sldMkLst>
          <pc:docMk/>
          <pc:sldMk cId="2632857521" sldId="261"/>
        </pc:sldMkLst>
        <pc:picChg chg="del">
          <ac:chgData name="Michael Nadeau" userId="886a7470192ce23a" providerId="LiveId" clId="{2C281C3E-0D44-49D4-A4A5-945BDB1A0450}" dt="2025-05-01T13:41:44.520" v="16" actId="478"/>
          <ac:picMkLst>
            <pc:docMk/>
            <pc:sldMk cId="2632857521" sldId="261"/>
            <ac:picMk id="3" creationId="{18DD04AD-5970-564A-D12F-B445A583050E}"/>
          </ac:picMkLst>
        </pc:picChg>
        <pc:picChg chg="del">
          <ac:chgData name="Michael Nadeau" userId="886a7470192ce23a" providerId="LiveId" clId="{2C281C3E-0D44-49D4-A4A5-945BDB1A0450}" dt="2025-05-01T13:41:45.449" v="17" actId="478"/>
          <ac:picMkLst>
            <pc:docMk/>
            <pc:sldMk cId="2632857521" sldId="261"/>
            <ac:picMk id="4" creationId="{D6C03327-AFC8-F44A-FFA9-B8E8D843F598}"/>
          </ac:picMkLst>
        </pc:picChg>
        <pc:picChg chg="add mod">
          <ac:chgData name="Michael Nadeau" userId="886a7470192ce23a" providerId="LiveId" clId="{2C281C3E-0D44-49D4-A4A5-945BDB1A0450}" dt="2025-05-01T13:41:50.259" v="18"/>
          <ac:picMkLst>
            <pc:docMk/>
            <pc:sldMk cId="2632857521" sldId="261"/>
            <ac:picMk id="5" creationId="{BE03180B-5952-6183-DC27-08CBDA30EE70}"/>
          </ac:picMkLst>
        </pc:picChg>
        <pc:picChg chg="add mod">
          <ac:chgData name="Michael Nadeau" userId="886a7470192ce23a" providerId="LiveId" clId="{2C281C3E-0D44-49D4-A4A5-945BDB1A0450}" dt="2025-05-01T13:41:56.025" v="19" actId="931"/>
          <ac:picMkLst>
            <pc:docMk/>
            <pc:sldMk cId="2632857521" sldId="261"/>
            <ac:picMk id="7" creationId="{B5DEC33E-C6F2-DD96-22AB-313B19E12BA0}"/>
          </ac:picMkLst>
        </pc:picChg>
      </pc:sldChg>
      <pc:sldChg chg="addSp delSp modSp mod delAnim modAnim">
        <pc:chgData name="Michael Nadeau" userId="886a7470192ce23a" providerId="LiveId" clId="{2C281C3E-0D44-49D4-A4A5-945BDB1A0450}" dt="2025-05-01T13:42:12.781" v="23" actId="931"/>
        <pc:sldMkLst>
          <pc:docMk/>
          <pc:sldMk cId="3644204043" sldId="262"/>
        </pc:sldMkLst>
        <pc:picChg chg="del">
          <ac:chgData name="Michael Nadeau" userId="886a7470192ce23a" providerId="LiveId" clId="{2C281C3E-0D44-49D4-A4A5-945BDB1A0450}" dt="2025-05-01T13:41:59.297" v="20" actId="478"/>
          <ac:picMkLst>
            <pc:docMk/>
            <pc:sldMk cId="3644204043" sldId="262"/>
            <ac:picMk id="3" creationId="{A946D8E4-000A-A74C-66D3-939A60C9A71A}"/>
          </ac:picMkLst>
        </pc:picChg>
        <pc:picChg chg="del">
          <ac:chgData name="Michael Nadeau" userId="886a7470192ce23a" providerId="LiveId" clId="{2C281C3E-0D44-49D4-A4A5-945BDB1A0450}" dt="2025-05-01T13:42:00.913" v="21" actId="478"/>
          <ac:picMkLst>
            <pc:docMk/>
            <pc:sldMk cId="3644204043" sldId="262"/>
            <ac:picMk id="4" creationId="{F37D407C-1D5B-E2A9-94FC-131306EDB88F}"/>
          </ac:picMkLst>
        </pc:picChg>
        <pc:picChg chg="add mod">
          <ac:chgData name="Michael Nadeau" userId="886a7470192ce23a" providerId="LiveId" clId="{2C281C3E-0D44-49D4-A4A5-945BDB1A0450}" dt="2025-05-01T13:42:06.411" v="22"/>
          <ac:picMkLst>
            <pc:docMk/>
            <pc:sldMk cId="3644204043" sldId="262"/>
            <ac:picMk id="5" creationId="{6EECD1FD-6BE3-60B5-18A4-AA91FA2745B4}"/>
          </ac:picMkLst>
        </pc:picChg>
        <pc:picChg chg="add mod">
          <ac:chgData name="Michael Nadeau" userId="886a7470192ce23a" providerId="LiveId" clId="{2C281C3E-0D44-49D4-A4A5-945BDB1A0450}" dt="2025-05-01T13:42:12.781" v="23" actId="931"/>
          <ac:picMkLst>
            <pc:docMk/>
            <pc:sldMk cId="3644204043" sldId="262"/>
            <ac:picMk id="7" creationId="{AC462138-85AD-F804-738D-98BF43E491CE}"/>
          </ac:picMkLst>
        </pc:picChg>
      </pc:sldChg>
      <pc:sldChg chg="addSp delSp modSp mod delAnim modAnim">
        <pc:chgData name="Michael Nadeau" userId="886a7470192ce23a" providerId="LiveId" clId="{2C281C3E-0D44-49D4-A4A5-945BDB1A0450}" dt="2025-05-01T13:42:30.716" v="27" actId="931"/>
        <pc:sldMkLst>
          <pc:docMk/>
          <pc:sldMk cId="1000098644" sldId="263"/>
        </pc:sldMkLst>
        <pc:picChg chg="del">
          <ac:chgData name="Michael Nadeau" userId="886a7470192ce23a" providerId="LiveId" clId="{2C281C3E-0D44-49D4-A4A5-945BDB1A0450}" dt="2025-05-01T13:42:15.120" v="24" actId="478"/>
          <ac:picMkLst>
            <pc:docMk/>
            <pc:sldMk cId="1000098644" sldId="263"/>
            <ac:picMk id="3" creationId="{5A2F097E-E37A-E4C3-5547-FB92093C4F8B}"/>
          </ac:picMkLst>
        </pc:picChg>
        <pc:picChg chg="del">
          <ac:chgData name="Michael Nadeau" userId="886a7470192ce23a" providerId="LiveId" clId="{2C281C3E-0D44-49D4-A4A5-945BDB1A0450}" dt="2025-05-01T13:42:16.707" v="25" actId="478"/>
          <ac:picMkLst>
            <pc:docMk/>
            <pc:sldMk cId="1000098644" sldId="263"/>
            <ac:picMk id="4" creationId="{892900B4-1FC6-8601-41A6-931459FA1C2E}"/>
          </ac:picMkLst>
        </pc:picChg>
        <pc:picChg chg="add mod">
          <ac:chgData name="Michael Nadeau" userId="886a7470192ce23a" providerId="LiveId" clId="{2C281C3E-0D44-49D4-A4A5-945BDB1A0450}" dt="2025-05-01T13:42:21.756" v="26"/>
          <ac:picMkLst>
            <pc:docMk/>
            <pc:sldMk cId="1000098644" sldId="263"/>
            <ac:picMk id="5" creationId="{2549A29E-5B45-8E32-A0AB-C9A43BFEBACA}"/>
          </ac:picMkLst>
        </pc:picChg>
        <pc:picChg chg="add mod">
          <ac:chgData name="Michael Nadeau" userId="886a7470192ce23a" providerId="LiveId" clId="{2C281C3E-0D44-49D4-A4A5-945BDB1A0450}" dt="2025-05-01T13:42:30.716" v="27" actId="931"/>
          <ac:picMkLst>
            <pc:docMk/>
            <pc:sldMk cId="1000098644" sldId="263"/>
            <ac:picMk id="7" creationId="{EF0966BC-A0E1-1A2F-2E1B-C226187AD160}"/>
          </ac:picMkLst>
        </pc:picChg>
      </pc:sldChg>
      <pc:sldChg chg="addSp delSp modSp mod delAnim modAnim">
        <pc:chgData name="Michael Nadeau" userId="886a7470192ce23a" providerId="LiveId" clId="{2C281C3E-0D44-49D4-A4A5-945BDB1A0450}" dt="2025-04-23T13:38:22.122" v="7" actId="166"/>
        <pc:sldMkLst>
          <pc:docMk/>
          <pc:sldMk cId="2487083708" sldId="269"/>
        </pc:sldMkLst>
        <pc:picChg chg="ord">
          <ac:chgData name="Michael Nadeau" userId="886a7470192ce23a" providerId="LiveId" clId="{2C281C3E-0D44-49D4-A4A5-945BDB1A0450}" dt="2025-04-23T13:38:22.122" v="7" actId="166"/>
          <ac:picMkLst>
            <pc:docMk/>
            <pc:sldMk cId="2487083708" sldId="269"/>
            <ac:picMk id="3" creationId="{1447072A-B36D-E48E-1C71-6B5091FAD227}"/>
          </ac:picMkLst>
        </pc:picChg>
        <pc:picChg chg="add mod">
          <ac:chgData name="Michael Nadeau" userId="886a7470192ce23a" providerId="LiveId" clId="{2C281C3E-0D44-49D4-A4A5-945BDB1A0450}" dt="2025-04-23T13:38:17.837" v="6"/>
          <ac:picMkLst>
            <pc:docMk/>
            <pc:sldMk cId="2487083708" sldId="269"/>
            <ac:picMk id="5" creationId="{9C1CA56A-CFC6-B680-D2D2-46AEF40411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3300-33E5-CBE6-E7FC-3882D4E6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C8E6C-659A-460F-7DF8-DF00970E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EE49-FA51-4ACC-8651-D78FC8161D7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7EAF4-59F3-851D-A1BF-97BCC760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0317B-AAA9-35E4-999C-792508C3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89-EE75-439D-B86A-2BE28A6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3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182F7-F726-789A-2D2D-5C732949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9015E-A247-64E8-ACB9-FFD89785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EA3EB-358A-17AC-0971-A5A84A216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1EE49-FA51-4ACC-8651-D78FC8161D71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0704A-CA09-0ADA-3050-75C2884BB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1938C-B96D-3C17-9EAB-1A20DBE5E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F0E889-EE75-439D-B86A-2BE28A6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5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91C198-D6BC-DA2F-C82A-4874211B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Decisiveness</a:t>
            </a:r>
            <a:endParaRPr lang="en-US" dirty="0"/>
          </a:p>
        </p:txBody>
      </p:sp>
      <p:pic>
        <p:nvPicPr>
          <p:cNvPr id="5" name="ttsmaker-vip-file-2025-4-23-9-37-43">
            <a:hlinkClick r:id="" action="ppaction://media"/>
            <a:extLst>
              <a:ext uri="{FF2B5EF4-FFF2-40B4-BE49-F238E27FC236}">
                <a16:creationId xmlns:a16="http://schemas.microsoft.com/office/drawing/2014/main" id="{6077E365-7CBF-6F6B-1EDC-C1A13227DB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50E4DA-B083-C939-D60F-BD55CF26D7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F989D6-4BED-0C57-0C5C-EA26F0B8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5-5-43-3">
            <a:hlinkClick r:id="" action="ppaction://media"/>
            <a:extLst>
              <a:ext uri="{FF2B5EF4-FFF2-40B4-BE49-F238E27FC236}">
                <a16:creationId xmlns:a16="http://schemas.microsoft.com/office/drawing/2014/main" id="{2B8A8872-1BCD-FF65-F8CD-7B0D77AF63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7E9671-E59E-545F-0DFE-DC7E2133BEF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9835A6-EC0A-A8BE-AD13-29B8715C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5-5-43-2">
            <a:hlinkClick r:id="" action="ppaction://media"/>
            <a:extLst>
              <a:ext uri="{FF2B5EF4-FFF2-40B4-BE49-F238E27FC236}">
                <a16:creationId xmlns:a16="http://schemas.microsoft.com/office/drawing/2014/main" id="{BC429DBF-7C11-1300-EDF4-2D6E18417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C7B3A-B401-92C9-9F68-A4EDE7105E1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69E590-89D9-EE53-36E0-A35D8CF2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5-5-43-1">
            <a:hlinkClick r:id="" action="ppaction://media"/>
            <a:extLst>
              <a:ext uri="{FF2B5EF4-FFF2-40B4-BE49-F238E27FC236}">
                <a16:creationId xmlns:a16="http://schemas.microsoft.com/office/drawing/2014/main" id="{E78031A1-68A1-FD13-7F57-B2E57A023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DA9EB3-8D71-F056-1E16-01B67602642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29EF3C-7EB5-7705-6458-9D1BF02C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5-5-43-0">
            <a:hlinkClick r:id="" action="ppaction://media"/>
            <a:extLst>
              <a:ext uri="{FF2B5EF4-FFF2-40B4-BE49-F238E27FC236}">
                <a16:creationId xmlns:a16="http://schemas.microsoft.com/office/drawing/2014/main" id="{8578A138-D605-C020-A1F4-8680C591C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4E56CF-CCE4-7439-1AF6-DCF2C261662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DA5F6B-A4B1-680A-9F02-EE1A563D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Decisiveness</a:t>
            </a:r>
            <a:endParaRPr lang="en-US" dirty="0"/>
          </a:p>
        </p:txBody>
      </p:sp>
      <p:pic>
        <p:nvPicPr>
          <p:cNvPr id="5" name="ttsmaker-vip-file-2025-4-23-9-37-41">
            <a:hlinkClick r:id="" action="ppaction://media"/>
            <a:extLst>
              <a:ext uri="{FF2B5EF4-FFF2-40B4-BE49-F238E27FC236}">
                <a16:creationId xmlns:a16="http://schemas.microsoft.com/office/drawing/2014/main" id="{9C1CA56A-CFC6-B680-D2D2-46AEF4041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47072A-B36D-E48E-1C71-6B5091FAD22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C210E-9FFD-50CB-0232-197B87D1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5-5-43-15">
            <a:hlinkClick r:id="" action="ppaction://media"/>
            <a:extLst>
              <a:ext uri="{FF2B5EF4-FFF2-40B4-BE49-F238E27FC236}">
                <a16:creationId xmlns:a16="http://schemas.microsoft.com/office/drawing/2014/main" id="{3EA06801-B7A8-92C4-8EEF-1EA273DDB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A3DB4D-B0DC-5F2E-1339-00DE5630718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0D5D3F-DC69-BD7F-368C-9E5ED517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5-5-43-12">
            <a:hlinkClick r:id="" action="ppaction://media"/>
            <a:extLst>
              <a:ext uri="{FF2B5EF4-FFF2-40B4-BE49-F238E27FC236}">
                <a16:creationId xmlns:a16="http://schemas.microsoft.com/office/drawing/2014/main" id="{E30DCF3C-951F-E1C3-B69D-1AB6F4A838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98DF38-55F0-B0BE-2E48-4B318559366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FABC33-F0B4-A277-437F-0BAFADF6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Decisiveness</a:t>
            </a:r>
            <a:endParaRPr lang="en-US" dirty="0"/>
          </a:p>
        </p:txBody>
      </p:sp>
      <p:pic>
        <p:nvPicPr>
          <p:cNvPr id="5" name="ttsmaker-vip-file-2025-5-1-9-40-54">
            <a:hlinkClick r:id="" action="ppaction://media"/>
            <a:extLst>
              <a:ext uri="{FF2B5EF4-FFF2-40B4-BE49-F238E27FC236}">
                <a16:creationId xmlns:a16="http://schemas.microsoft.com/office/drawing/2014/main" id="{FEC8D1BC-000D-2C4B-2927-A9402415F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BCAC6F-E61A-16D3-32D7-4E37E9035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3C163F-0C3E-CDC2-E748-D73CE73B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Decisiveness</a:t>
            </a:r>
            <a:endParaRPr lang="en-US" dirty="0"/>
          </a:p>
        </p:txBody>
      </p:sp>
      <p:pic>
        <p:nvPicPr>
          <p:cNvPr id="5" name="ttsmaker-vip-file-2025-5-1-9-40-52">
            <a:hlinkClick r:id="" action="ppaction://media"/>
            <a:extLst>
              <a:ext uri="{FF2B5EF4-FFF2-40B4-BE49-F238E27FC236}">
                <a16:creationId xmlns:a16="http://schemas.microsoft.com/office/drawing/2014/main" id="{1E2952D9-9F4A-FF29-08BD-1D9BB6CD4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F073D-8AA5-70E6-6733-9A8641CDB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E5858E-BE0E-B68C-7958-561BA99B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Decisiveness</a:t>
            </a:r>
            <a:endParaRPr lang="en-US" dirty="0"/>
          </a:p>
        </p:txBody>
      </p:sp>
      <p:pic>
        <p:nvPicPr>
          <p:cNvPr id="5" name="ttsmaker-vip-file-2025-5-1-9-40-51">
            <a:hlinkClick r:id="" action="ppaction://media"/>
            <a:extLst>
              <a:ext uri="{FF2B5EF4-FFF2-40B4-BE49-F238E27FC236}">
                <a16:creationId xmlns:a16="http://schemas.microsoft.com/office/drawing/2014/main" id="{BE03180B-5952-6183-DC27-08CBDA30E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EC33E-C6F2-DD96-22AB-313B19E12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70F5B-32D8-1806-897A-C09EF965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Decisiveness</a:t>
            </a:r>
            <a:endParaRPr lang="en-US" dirty="0"/>
          </a:p>
        </p:txBody>
      </p:sp>
      <p:pic>
        <p:nvPicPr>
          <p:cNvPr id="5" name="ttsmaker-vip-file-2025-5-1-9-40-49">
            <a:hlinkClick r:id="" action="ppaction://media"/>
            <a:extLst>
              <a:ext uri="{FF2B5EF4-FFF2-40B4-BE49-F238E27FC236}">
                <a16:creationId xmlns:a16="http://schemas.microsoft.com/office/drawing/2014/main" id="{6EECD1FD-6BE3-60B5-18A4-AA91FA274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462138-85AD-F804-738D-98BF43E49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756ACC-746F-5A3B-7A24-63650854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Decisiveness</a:t>
            </a:r>
            <a:endParaRPr lang="en-US" dirty="0"/>
          </a:p>
        </p:txBody>
      </p:sp>
      <p:pic>
        <p:nvPicPr>
          <p:cNvPr id="5" name="ttsmaker-vip-file-2025-5-1-9-40-48">
            <a:hlinkClick r:id="" action="ppaction://media"/>
            <a:extLst>
              <a:ext uri="{FF2B5EF4-FFF2-40B4-BE49-F238E27FC236}">
                <a16:creationId xmlns:a16="http://schemas.microsoft.com/office/drawing/2014/main" id="{2549A29E-5B45-8E32-A0AB-C9A43BFEB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0966BC-A0E1-1A2F-2E1B-C226187AD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66E918-3C64-E124-D654-E6069544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Decisiveness</a:t>
            </a:r>
            <a:endParaRPr lang="en-US" dirty="0"/>
          </a:p>
        </p:txBody>
      </p:sp>
      <p:pic>
        <p:nvPicPr>
          <p:cNvPr id="4" name="ttsmaker-vip-file-2025-4-5-5-43-4">
            <a:hlinkClick r:id="" action="ppaction://media"/>
            <a:extLst>
              <a:ext uri="{FF2B5EF4-FFF2-40B4-BE49-F238E27FC236}">
                <a16:creationId xmlns:a16="http://schemas.microsoft.com/office/drawing/2014/main" id="{F42AA5D5-DAB5-B3B3-86BB-889B1F424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868521-2DD2-C33A-1092-2B099C00D7A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5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Decisiveness</vt:lpstr>
      <vt:lpstr>Introduction</vt:lpstr>
      <vt:lpstr>Let’s look at the Expected Outcomes</vt:lpstr>
      <vt:lpstr>Leadership is Decisiveness</vt:lpstr>
      <vt:lpstr>Leadership is Decisiveness</vt:lpstr>
      <vt:lpstr>Leadership is Decisiveness</vt:lpstr>
      <vt:lpstr>Leadership is Decisiveness</vt:lpstr>
      <vt:lpstr>Leadership is Decisiveness</vt:lpstr>
      <vt:lpstr>Leadership is Decisiveness</vt:lpstr>
      <vt:lpstr>Organizational Applicability</vt:lpstr>
      <vt:lpstr>Expected Benefits</vt:lpstr>
      <vt:lpstr>Five KooL Keys to Success</vt:lpstr>
      <vt:lpstr>Summary</vt:lpstr>
      <vt:lpstr>Thank you for viewing Leadership is Decisiveness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2025-03-27T10:53:48Z</dcterms:created>
  <dcterms:modified xsi:type="dcterms:W3CDTF">2025-05-01T13:42:33Z</dcterms:modified>
</cp:coreProperties>
</file>