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55329-3710-493F-8EF1-FB0157F447A6}" v="16" dt="2025-04-24T09:35:50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0AB55329-3710-493F-8EF1-FB0157F447A6}"/>
    <pc:docChg chg="custSel modSld">
      <pc:chgData name="Michael Nadeau" userId="886a7470192ce23a" providerId="LiveId" clId="{0AB55329-3710-493F-8EF1-FB0157F447A6}" dt="2025-04-24T09:35:53.706" v="35" actId="166"/>
      <pc:docMkLst>
        <pc:docMk/>
      </pc:docMkLst>
      <pc:sldChg chg="addSp delSp modSp mod delAnim modAnim">
        <pc:chgData name="Michael Nadeau" userId="886a7470192ce23a" providerId="LiveId" clId="{0AB55329-3710-493F-8EF1-FB0157F447A6}" dt="2025-04-24T09:35:38.200" v="31" actId="166"/>
        <pc:sldMkLst>
          <pc:docMk/>
          <pc:sldMk cId="2939060070" sldId="256"/>
        </pc:sldMkLst>
        <pc:picChg chg="ord">
          <ac:chgData name="Michael Nadeau" userId="886a7470192ce23a" providerId="LiveId" clId="{0AB55329-3710-493F-8EF1-FB0157F447A6}" dt="2025-04-24T09:35:38.200" v="31" actId="166"/>
          <ac:picMkLst>
            <pc:docMk/>
            <pc:sldMk cId="2939060070" sldId="256"/>
            <ac:picMk id="3" creationId="{94236EB5-4A7F-8A6B-4BAD-DACC525EEECD}"/>
          </ac:picMkLst>
        </pc:picChg>
        <pc:picChg chg="add del mod">
          <ac:chgData name="Michael Nadeau" userId="886a7470192ce23a" providerId="LiveId" clId="{0AB55329-3710-493F-8EF1-FB0157F447A6}" dt="2025-04-24T09:35:29.443" v="29" actId="478"/>
          <ac:picMkLst>
            <pc:docMk/>
            <pc:sldMk cId="2939060070" sldId="256"/>
            <ac:picMk id="4" creationId="{43F52497-7941-F38F-886C-A4DED0AB2CA7}"/>
          </ac:picMkLst>
        </pc:picChg>
        <pc:picChg chg="add mod">
          <ac:chgData name="Michael Nadeau" userId="886a7470192ce23a" providerId="LiveId" clId="{0AB55329-3710-493F-8EF1-FB0157F447A6}" dt="2025-04-24T09:35:34.833" v="30"/>
          <ac:picMkLst>
            <pc:docMk/>
            <pc:sldMk cId="2939060070" sldId="256"/>
            <ac:picMk id="5" creationId="{A5ACBCFA-31B1-E0D1-FFD1-994A6232E483}"/>
          </ac:picMkLst>
        </pc:picChg>
      </pc:sldChg>
      <pc:sldChg chg="addSp modSp mod modAnim">
        <pc:chgData name="Michael Nadeau" userId="886a7470192ce23a" providerId="LiveId" clId="{0AB55329-3710-493F-8EF1-FB0157F447A6}" dt="2025-04-10T12:20:06.948" v="3" actId="166"/>
        <pc:sldMkLst>
          <pc:docMk/>
          <pc:sldMk cId="959242207" sldId="257"/>
        </pc:sldMkLst>
        <pc:picChg chg="ord">
          <ac:chgData name="Michael Nadeau" userId="886a7470192ce23a" providerId="LiveId" clId="{0AB55329-3710-493F-8EF1-FB0157F447A6}" dt="2025-04-10T12:20:06.948" v="3" actId="166"/>
          <ac:picMkLst>
            <pc:docMk/>
            <pc:sldMk cId="959242207" sldId="257"/>
            <ac:picMk id="3" creationId="{40A2EE3E-949E-7EF3-3B8D-C87174CE4A46}"/>
          </ac:picMkLst>
        </pc:picChg>
        <pc:picChg chg="add mod">
          <ac:chgData name="Michael Nadeau" userId="886a7470192ce23a" providerId="LiveId" clId="{0AB55329-3710-493F-8EF1-FB0157F447A6}" dt="2025-04-10T12:20:03.395" v="2"/>
          <ac:picMkLst>
            <pc:docMk/>
            <pc:sldMk cId="959242207" sldId="257"/>
            <ac:picMk id="4" creationId="{DCC39EF1-B2F2-482A-8286-5159995D8D32}"/>
          </ac:picMkLst>
        </pc:picChg>
      </pc:sldChg>
      <pc:sldChg chg="addSp modSp mod modAnim">
        <pc:chgData name="Michael Nadeau" userId="886a7470192ce23a" providerId="LiveId" clId="{0AB55329-3710-493F-8EF1-FB0157F447A6}" dt="2025-04-10T12:20:15.400" v="5" actId="166"/>
        <pc:sldMkLst>
          <pc:docMk/>
          <pc:sldMk cId="3640960756" sldId="258"/>
        </pc:sldMkLst>
        <pc:picChg chg="ord">
          <ac:chgData name="Michael Nadeau" userId="886a7470192ce23a" providerId="LiveId" clId="{0AB55329-3710-493F-8EF1-FB0157F447A6}" dt="2025-04-10T12:20:15.400" v="5" actId="166"/>
          <ac:picMkLst>
            <pc:docMk/>
            <pc:sldMk cId="3640960756" sldId="258"/>
            <ac:picMk id="3" creationId="{38FFA629-E899-CA4F-F2F7-F684C122860E}"/>
          </ac:picMkLst>
        </pc:picChg>
        <pc:picChg chg="add mod">
          <ac:chgData name="Michael Nadeau" userId="886a7470192ce23a" providerId="LiveId" clId="{0AB55329-3710-493F-8EF1-FB0157F447A6}" dt="2025-04-10T12:20:12.265" v="4"/>
          <ac:picMkLst>
            <pc:docMk/>
            <pc:sldMk cId="3640960756" sldId="258"/>
            <ac:picMk id="4" creationId="{689A3A1F-3642-B759-AA82-5E0DE30D8341}"/>
          </ac:picMkLst>
        </pc:picChg>
      </pc:sldChg>
      <pc:sldChg chg="addSp modSp mod modAnim">
        <pc:chgData name="Michael Nadeau" userId="886a7470192ce23a" providerId="LiveId" clId="{0AB55329-3710-493F-8EF1-FB0157F447A6}" dt="2025-04-10T12:20:27.656" v="7" actId="166"/>
        <pc:sldMkLst>
          <pc:docMk/>
          <pc:sldMk cId="567661289" sldId="259"/>
        </pc:sldMkLst>
        <pc:picChg chg="ord">
          <ac:chgData name="Michael Nadeau" userId="886a7470192ce23a" providerId="LiveId" clId="{0AB55329-3710-493F-8EF1-FB0157F447A6}" dt="2025-04-10T12:20:27.656" v="7" actId="166"/>
          <ac:picMkLst>
            <pc:docMk/>
            <pc:sldMk cId="567661289" sldId="259"/>
            <ac:picMk id="3" creationId="{E3894BDB-EE2D-B4BC-942B-30CCBE052337}"/>
          </ac:picMkLst>
        </pc:picChg>
        <pc:picChg chg="add mod">
          <ac:chgData name="Michael Nadeau" userId="886a7470192ce23a" providerId="LiveId" clId="{0AB55329-3710-493F-8EF1-FB0157F447A6}" dt="2025-04-10T12:20:22.541" v="6"/>
          <ac:picMkLst>
            <pc:docMk/>
            <pc:sldMk cId="567661289" sldId="259"/>
            <ac:picMk id="4" creationId="{5C5CA22F-ADE9-611C-494D-6A1419978F97}"/>
          </ac:picMkLst>
        </pc:picChg>
      </pc:sldChg>
      <pc:sldChg chg="addSp modSp mod modAnim">
        <pc:chgData name="Michael Nadeau" userId="886a7470192ce23a" providerId="LiveId" clId="{0AB55329-3710-493F-8EF1-FB0157F447A6}" dt="2025-04-10T12:20:39.291" v="9" actId="166"/>
        <pc:sldMkLst>
          <pc:docMk/>
          <pc:sldMk cId="1240764720" sldId="260"/>
        </pc:sldMkLst>
        <pc:picChg chg="ord">
          <ac:chgData name="Michael Nadeau" userId="886a7470192ce23a" providerId="LiveId" clId="{0AB55329-3710-493F-8EF1-FB0157F447A6}" dt="2025-04-10T12:20:39.291" v="9" actId="166"/>
          <ac:picMkLst>
            <pc:docMk/>
            <pc:sldMk cId="1240764720" sldId="260"/>
            <ac:picMk id="3" creationId="{D858C92F-BC10-56FF-BF8E-E4C1FBD81D76}"/>
          </ac:picMkLst>
        </pc:picChg>
        <pc:picChg chg="add mod">
          <ac:chgData name="Michael Nadeau" userId="886a7470192ce23a" providerId="LiveId" clId="{0AB55329-3710-493F-8EF1-FB0157F447A6}" dt="2025-04-10T12:20:36.370" v="8"/>
          <ac:picMkLst>
            <pc:docMk/>
            <pc:sldMk cId="1240764720" sldId="260"/>
            <ac:picMk id="4" creationId="{457B0F25-81E7-3E6C-4BBE-AEC24336B3DB}"/>
          </ac:picMkLst>
        </pc:picChg>
      </pc:sldChg>
      <pc:sldChg chg="addSp modSp mod modAnim">
        <pc:chgData name="Michael Nadeau" userId="886a7470192ce23a" providerId="LiveId" clId="{0AB55329-3710-493F-8EF1-FB0157F447A6}" dt="2025-04-10T12:20:48.780" v="11" actId="166"/>
        <pc:sldMkLst>
          <pc:docMk/>
          <pc:sldMk cId="3544560253" sldId="261"/>
        </pc:sldMkLst>
        <pc:picChg chg="ord">
          <ac:chgData name="Michael Nadeau" userId="886a7470192ce23a" providerId="LiveId" clId="{0AB55329-3710-493F-8EF1-FB0157F447A6}" dt="2025-04-10T12:20:48.780" v="11" actId="166"/>
          <ac:picMkLst>
            <pc:docMk/>
            <pc:sldMk cId="3544560253" sldId="261"/>
            <ac:picMk id="3" creationId="{8E41EFB9-4A32-91E0-1BED-552286DB4CC5}"/>
          </ac:picMkLst>
        </pc:picChg>
        <pc:picChg chg="add mod">
          <ac:chgData name="Michael Nadeau" userId="886a7470192ce23a" providerId="LiveId" clId="{0AB55329-3710-493F-8EF1-FB0157F447A6}" dt="2025-04-10T12:20:45.448" v="10"/>
          <ac:picMkLst>
            <pc:docMk/>
            <pc:sldMk cId="3544560253" sldId="261"/>
            <ac:picMk id="4" creationId="{C7E2F397-9ED7-DF99-1D28-32E4D1B1D048}"/>
          </ac:picMkLst>
        </pc:picChg>
      </pc:sldChg>
      <pc:sldChg chg="addSp modSp mod modAnim">
        <pc:chgData name="Michael Nadeau" userId="886a7470192ce23a" providerId="LiveId" clId="{0AB55329-3710-493F-8EF1-FB0157F447A6}" dt="2025-04-10T12:20:58.900" v="13" actId="166"/>
        <pc:sldMkLst>
          <pc:docMk/>
          <pc:sldMk cId="2804793136" sldId="262"/>
        </pc:sldMkLst>
        <pc:picChg chg="ord">
          <ac:chgData name="Michael Nadeau" userId="886a7470192ce23a" providerId="LiveId" clId="{0AB55329-3710-493F-8EF1-FB0157F447A6}" dt="2025-04-10T12:20:58.900" v="13" actId="166"/>
          <ac:picMkLst>
            <pc:docMk/>
            <pc:sldMk cId="2804793136" sldId="262"/>
            <ac:picMk id="3" creationId="{F080C6A3-C63D-436E-8690-E49744A28A5E}"/>
          </ac:picMkLst>
        </pc:picChg>
        <pc:picChg chg="add mod">
          <ac:chgData name="Michael Nadeau" userId="886a7470192ce23a" providerId="LiveId" clId="{0AB55329-3710-493F-8EF1-FB0157F447A6}" dt="2025-04-10T12:20:55.897" v="12"/>
          <ac:picMkLst>
            <pc:docMk/>
            <pc:sldMk cId="2804793136" sldId="262"/>
            <ac:picMk id="4" creationId="{44FFF9B9-9121-07EC-F36E-EA9E4B3D072C}"/>
          </ac:picMkLst>
        </pc:picChg>
      </pc:sldChg>
      <pc:sldChg chg="addSp modSp mod modAnim">
        <pc:chgData name="Michael Nadeau" userId="886a7470192ce23a" providerId="LiveId" clId="{0AB55329-3710-493F-8EF1-FB0157F447A6}" dt="2025-04-10T12:22:13.043" v="27" actId="166"/>
        <pc:sldMkLst>
          <pc:docMk/>
          <pc:sldMk cId="363677633" sldId="263"/>
        </pc:sldMkLst>
        <pc:picChg chg="ord">
          <ac:chgData name="Michael Nadeau" userId="886a7470192ce23a" providerId="LiveId" clId="{0AB55329-3710-493F-8EF1-FB0157F447A6}" dt="2025-04-10T12:22:13.043" v="27" actId="166"/>
          <ac:picMkLst>
            <pc:docMk/>
            <pc:sldMk cId="363677633" sldId="263"/>
            <ac:picMk id="3" creationId="{1A121198-EE21-ED4D-B1EA-37877BB52598}"/>
          </ac:picMkLst>
        </pc:picChg>
        <pc:picChg chg="add mod">
          <ac:chgData name="Michael Nadeau" userId="886a7470192ce23a" providerId="LiveId" clId="{0AB55329-3710-493F-8EF1-FB0157F447A6}" dt="2025-04-10T12:22:09.676" v="26"/>
          <ac:picMkLst>
            <pc:docMk/>
            <pc:sldMk cId="363677633" sldId="263"/>
            <ac:picMk id="4" creationId="{3A19A85B-F150-957A-F158-2B3F184F1446}"/>
          </ac:picMkLst>
        </pc:picChg>
      </pc:sldChg>
      <pc:sldChg chg="addSp modSp mod modAnim">
        <pc:chgData name="Michael Nadeau" userId="886a7470192ce23a" providerId="LiveId" clId="{0AB55329-3710-493F-8EF1-FB0157F447A6}" dt="2025-04-10T12:22:03.648" v="25" actId="166"/>
        <pc:sldMkLst>
          <pc:docMk/>
          <pc:sldMk cId="1745018915" sldId="264"/>
        </pc:sldMkLst>
        <pc:picChg chg="ord">
          <ac:chgData name="Michael Nadeau" userId="886a7470192ce23a" providerId="LiveId" clId="{0AB55329-3710-493F-8EF1-FB0157F447A6}" dt="2025-04-10T12:22:03.648" v="25" actId="166"/>
          <ac:picMkLst>
            <pc:docMk/>
            <pc:sldMk cId="1745018915" sldId="264"/>
            <ac:picMk id="3" creationId="{A9CDD674-3AA1-C460-48CE-FCD9097325C1}"/>
          </ac:picMkLst>
        </pc:picChg>
        <pc:picChg chg="add mod">
          <ac:chgData name="Michael Nadeau" userId="886a7470192ce23a" providerId="LiveId" clId="{0AB55329-3710-493F-8EF1-FB0157F447A6}" dt="2025-04-10T12:22:00.349" v="24"/>
          <ac:picMkLst>
            <pc:docMk/>
            <pc:sldMk cId="1745018915" sldId="264"/>
            <ac:picMk id="4" creationId="{FF10CD59-3B3A-E6D3-D7C2-DF921225241F}"/>
          </ac:picMkLst>
        </pc:picChg>
      </pc:sldChg>
      <pc:sldChg chg="addSp modSp mod modAnim">
        <pc:chgData name="Michael Nadeau" userId="886a7470192ce23a" providerId="LiveId" clId="{0AB55329-3710-493F-8EF1-FB0157F447A6}" dt="2025-04-10T12:21:49.851" v="23" actId="166"/>
        <pc:sldMkLst>
          <pc:docMk/>
          <pc:sldMk cId="919179007" sldId="265"/>
        </pc:sldMkLst>
        <pc:picChg chg="ord">
          <ac:chgData name="Michael Nadeau" userId="886a7470192ce23a" providerId="LiveId" clId="{0AB55329-3710-493F-8EF1-FB0157F447A6}" dt="2025-04-10T12:21:49.851" v="23" actId="166"/>
          <ac:picMkLst>
            <pc:docMk/>
            <pc:sldMk cId="919179007" sldId="265"/>
            <ac:picMk id="3" creationId="{F2493D78-4094-8D22-DFCB-5FA72E9C5F37}"/>
          </ac:picMkLst>
        </pc:picChg>
        <pc:picChg chg="add mod">
          <ac:chgData name="Michael Nadeau" userId="886a7470192ce23a" providerId="LiveId" clId="{0AB55329-3710-493F-8EF1-FB0157F447A6}" dt="2025-04-10T12:21:46.777" v="22"/>
          <ac:picMkLst>
            <pc:docMk/>
            <pc:sldMk cId="919179007" sldId="265"/>
            <ac:picMk id="4" creationId="{89940092-C195-1AAA-9702-BB565E663590}"/>
          </ac:picMkLst>
        </pc:picChg>
      </pc:sldChg>
      <pc:sldChg chg="addSp modSp mod modAnim">
        <pc:chgData name="Michael Nadeau" userId="886a7470192ce23a" providerId="LiveId" clId="{0AB55329-3710-493F-8EF1-FB0157F447A6}" dt="2025-04-10T12:21:38.793" v="21" actId="166"/>
        <pc:sldMkLst>
          <pc:docMk/>
          <pc:sldMk cId="4222904394" sldId="266"/>
        </pc:sldMkLst>
        <pc:picChg chg="ord">
          <ac:chgData name="Michael Nadeau" userId="886a7470192ce23a" providerId="LiveId" clId="{0AB55329-3710-493F-8EF1-FB0157F447A6}" dt="2025-04-10T12:21:38.793" v="21" actId="166"/>
          <ac:picMkLst>
            <pc:docMk/>
            <pc:sldMk cId="4222904394" sldId="266"/>
            <ac:picMk id="3" creationId="{19A8731E-961B-0719-C975-34AF76A2F48A}"/>
          </ac:picMkLst>
        </pc:picChg>
        <pc:picChg chg="add mod">
          <ac:chgData name="Michael Nadeau" userId="886a7470192ce23a" providerId="LiveId" clId="{0AB55329-3710-493F-8EF1-FB0157F447A6}" dt="2025-04-10T12:21:35.623" v="20"/>
          <ac:picMkLst>
            <pc:docMk/>
            <pc:sldMk cId="4222904394" sldId="266"/>
            <ac:picMk id="4" creationId="{64059C42-2388-85BA-D2FD-BDB0511970FA}"/>
          </ac:picMkLst>
        </pc:picChg>
      </pc:sldChg>
      <pc:sldChg chg="addSp modSp mod modAnim">
        <pc:chgData name="Michael Nadeau" userId="886a7470192ce23a" providerId="LiveId" clId="{0AB55329-3710-493F-8EF1-FB0157F447A6}" dt="2025-04-10T12:21:29.585" v="19" actId="166"/>
        <pc:sldMkLst>
          <pc:docMk/>
          <pc:sldMk cId="1237280153" sldId="267"/>
        </pc:sldMkLst>
        <pc:picChg chg="ord">
          <ac:chgData name="Michael Nadeau" userId="886a7470192ce23a" providerId="LiveId" clId="{0AB55329-3710-493F-8EF1-FB0157F447A6}" dt="2025-04-10T12:21:29.585" v="19" actId="166"/>
          <ac:picMkLst>
            <pc:docMk/>
            <pc:sldMk cId="1237280153" sldId="267"/>
            <ac:picMk id="3" creationId="{5E11038E-62B4-984D-6F88-3285E3485D8F}"/>
          </ac:picMkLst>
        </pc:picChg>
        <pc:picChg chg="add mod">
          <ac:chgData name="Michael Nadeau" userId="886a7470192ce23a" providerId="LiveId" clId="{0AB55329-3710-493F-8EF1-FB0157F447A6}" dt="2025-04-10T12:21:26.485" v="18"/>
          <ac:picMkLst>
            <pc:docMk/>
            <pc:sldMk cId="1237280153" sldId="267"/>
            <ac:picMk id="4" creationId="{A96B9E4B-B0A5-C1A0-A1AC-13D8107BB149}"/>
          </ac:picMkLst>
        </pc:picChg>
      </pc:sldChg>
      <pc:sldChg chg="addSp modSp mod modAnim">
        <pc:chgData name="Michael Nadeau" userId="886a7470192ce23a" providerId="LiveId" clId="{0AB55329-3710-493F-8EF1-FB0157F447A6}" dt="2025-04-10T12:21:20.574" v="17" actId="166"/>
        <pc:sldMkLst>
          <pc:docMk/>
          <pc:sldMk cId="3342675999" sldId="268"/>
        </pc:sldMkLst>
        <pc:picChg chg="ord">
          <ac:chgData name="Michael Nadeau" userId="886a7470192ce23a" providerId="LiveId" clId="{0AB55329-3710-493F-8EF1-FB0157F447A6}" dt="2025-04-10T12:21:20.574" v="17" actId="166"/>
          <ac:picMkLst>
            <pc:docMk/>
            <pc:sldMk cId="3342675999" sldId="268"/>
            <ac:picMk id="3" creationId="{5121C41B-7CA9-BFF4-9F2D-2EE323C9B69E}"/>
          </ac:picMkLst>
        </pc:picChg>
        <pc:picChg chg="add mod">
          <ac:chgData name="Michael Nadeau" userId="886a7470192ce23a" providerId="LiveId" clId="{0AB55329-3710-493F-8EF1-FB0157F447A6}" dt="2025-04-10T12:21:17.355" v="16"/>
          <ac:picMkLst>
            <pc:docMk/>
            <pc:sldMk cId="3342675999" sldId="268"/>
            <ac:picMk id="4" creationId="{CD7E3DF1-C2F1-3EBA-C2A0-B92F6745E1CB}"/>
          </ac:picMkLst>
        </pc:picChg>
      </pc:sldChg>
      <pc:sldChg chg="addSp delSp modSp mod delAnim modAnim">
        <pc:chgData name="Michael Nadeau" userId="886a7470192ce23a" providerId="LiveId" clId="{0AB55329-3710-493F-8EF1-FB0157F447A6}" dt="2025-04-24T09:35:53.706" v="35" actId="166"/>
        <pc:sldMkLst>
          <pc:docMk/>
          <pc:sldMk cId="3790929293" sldId="269"/>
        </pc:sldMkLst>
        <pc:picChg chg="ord">
          <ac:chgData name="Michael Nadeau" userId="886a7470192ce23a" providerId="LiveId" clId="{0AB55329-3710-493F-8EF1-FB0157F447A6}" dt="2025-04-24T09:35:53.706" v="35" actId="166"/>
          <ac:picMkLst>
            <pc:docMk/>
            <pc:sldMk cId="3790929293" sldId="269"/>
            <ac:picMk id="3" creationId="{4842470F-FE70-6A17-7CAF-690954DFDD2C}"/>
          </ac:picMkLst>
        </pc:picChg>
        <pc:picChg chg="add del mod">
          <ac:chgData name="Michael Nadeau" userId="886a7470192ce23a" providerId="LiveId" clId="{0AB55329-3710-493F-8EF1-FB0157F447A6}" dt="2025-04-24T09:35:44.369" v="33" actId="478"/>
          <ac:picMkLst>
            <pc:docMk/>
            <pc:sldMk cId="3790929293" sldId="269"/>
            <ac:picMk id="4" creationId="{8DD0E4FA-C4E2-A10E-03E0-3F062DB7B655}"/>
          </ac:picMkLst>
        </pc:picChg>
        <pc:picChg chg="add mod">
          <ac:chgData name="Michael Nadeau" userId="886a7470192ce23a" providerId="LiveId" clId="{0AB55329-3710-493F-8EF1-FB0157F447A6}" dt="2025-04-24T09:35:50.104" v="34"/>
          <ac:picMkLst>
            <pc:docMk/>
            <pc:sldMk cId="3790929293" sldId="269"/>
            <ac:picMk id="5" creationId="{E750A63F-2CF6-8F82-15B1-0516354777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4B11-F563-47E2-22CC-ACFC0EA2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EF735-BEEB-9B72-D52D-A713FDF0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8D95-08F5-4388-9E5F-C15676F9FFC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65683-D856-87AD-5CB4-3C9F029B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9D14B-E584-FD0E-A9A6-39706EDB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774E-F4BC-4FA3-8B1D-E9794831F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1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181AA-A629-2F4F-2F3E-A8073A5B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F7B9C-BE93-4A11-158F-A611B5C39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6628F-6AC6-AD10-E1FC-95626D300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398D95-08F5-4388-9E5F-C15676F9FFC5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5AC8-B740-5057-E1B6-4D60C1002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BC6D3-F006-2CF3-EDAC-F08BC6BB6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D6774E-F4BC-4FA3-8B1D-E9794831F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9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9B0995-D4F3-9C1C-7816-DBF10F9E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Genuine</a:t>
            </a:r>
            <a:endParaRPr lang="en-US" dirty="0"/>
          </a:p>
        </p:txBody>
      </p:sp>
      <p:pic>
        <p:nvPicPr>
          <p:cNvPr id="5" name="ttsmaker-vip-file-2025-4-24-5-35-14">
            <a:hlinkClick r:id="" action="ppaction://media"/>
            <a:extLst>
              <a:ext uri="{FF2B5EF4-FFF2-40B4-BE49-F238E27FC236}">
                <a16:creationId xmlns:a16="http://schemas.microsoft.com/office/drawing/2014/main" id="{A5ACBCFA-31B1-E0D1-FFD1-994A6232E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236EB5-4A7F-8A6B-4BAD-DACC525EEEC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505FF7-F573-B73F-7985-75083138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10-8-19-19">
            <a:hlinkClick r:id="" action="ppaction://media"/>
            <a:extLst>
              <a:ext uri="{FF2B5EF4-FFF2-40B4-BE49-F238E27FC236}">
                <a16:creationId xmlns:a16="http://schemas.microsoft.com/office/drawing/2014/main" id="{89940092-C195-1AAA-9702-BB565E6635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493D78-4094-8D22-DFCB-5FA72E9C5F3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7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C37C38-9022-31F0-C98E-1C79274BC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10-8-19-18">
            <a:hlinkClick r:id="" action="ppaction://media"/>
            <a:extLst>
              <a:ext uri="{FF2B5EF4-FFF2-40B4-BE49-F238E27FC236}">
                <a16:creationId xmlns:a16="http://schemas.microsoft.com/office/drawing/2014/main" id="{64059C42-2388-85BA-D2FD-BDB051197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A8731E-961B-0719-C975-34AF76A2F48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E05A94-3870-3D08-5E24-BF6FF36F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10-8-19-17">
            <a:hlinkClick r:id="" action="ppaction://media"/>
            <a:extLst>
              <a:ext uri="{FF2B5EF4-FFF2-40B4-BE49-F238E27FC236}">
                <a16:creationId xmlns:a16="http://schemas.microsoft.com/office/drawing/2014/main" id="{A96B9E4B-B0A5-C1A0-A1AC-13D8107BB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11038E-62B4-984D-6F88-3285E3485D8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3ED172-CC4F-2E04-758A-2D982C83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10-8-19-15">
            <a:hlinkClick r:id="" action="ppaction://media"/>
            <a:extLst>
              <a:ext uri="{FF2B5EF4-FFF2-40B4-BE49-F238E27FC236}">
                <a16:creationId xmlns:a16="http://schemas.microsoft.com/office/drawing/2014/main" id="{CD7E3DF1-C2F1-3EBA-C2A0-B92F6745E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21C41B-7CA9-BFF4-9F2D-2EE323C9B69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27837B-9166-CD5A-857D-AE61F246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Genuine</a:t>
            </a:r>
            <a:endParaRPr lang="en-US" dirty="0"/>
          </a:p>
        </p:txBody>
      </p:sp>
      <p:pic>
        <p:nvPicPr>
          <p:cNvPr id="5" name="ttsmaker-vip-file-2025-4-24-5-35-13">
            <a:hlinkClick r:id="" action="ppaction://media"/>
            <a:extLst>
              <a:ext uri="{FF2B5EF4-FFF2-40B4-BE49-F238E27FC236}">
                <a16:creationId xmlns:a16="http://schemas.microsoft.com/office/drawing/2014/main" id="{E750A63F-2CF6-8F82-15B1-0516354777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42470F-FE70-6A17-7CAF-690954DFDD2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2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007462-D720-1194-A559-0C78691B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10-8-19-31">
            <a:hlinkClick r:id="" action="ppaction://media"/>
            <a:extLst>
              <a:ext uri="{FF2B5EF4-FFF2-40B4-BE49-F238E27FC236}">
                <a16:creationId xmlns:a16="http://schemas.microsoft.com/office/drawing/2014/main" id="{DCC39EF1-B2F2-482A-8286-5159995D8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A2EE3E-949E-7EF3-3B8D-C87174CE4A4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D473AB-2DBF-2D13-0DF8-523831829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10-8-19-30">
            <a:hlinkClick r:id="" action="ppaction://media"/>
            <a:extLst>
              <a:ext uri="{FF2B5EF4-FFF2-40B4-BE49-F238E27FC236}">
                <a16:creationId xmlns:a16="http://schemas.microsoft.com/office/drawing/2014/main" id="{689A3A1F-3642-B759-AA82-5E0DE30D8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FFA629-E899-CA4F-F2F7-F684C122860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6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73D21F-B036-C100-5FAB-8423016E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Genuine</a:t>
            </a:r>
            <a:endParaRPr lang="en-US" dirty="0"/>
          </a:p>
        </p:txBody>
      </p:sp>
      <p:pic>
        <p:nvPicPr>
          <p:cNvPr id="4" name="ttsmaker-vip-file-2025-4-10-8-19-29">
            <a:hlinkClick r:id="" action="ppaction://media"/>
            <a:extLst>
              <a:ext uri="{FF2B5EF4-FFF2-40B4-BE49-F238E27FC236}">
                <a16:creationId xmlns:a16="http://schemas.microsoft.com/office/drawing/2014/main" id="{5C5CA22F-ADE9-611C-494D-6A1419978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894BDB-EE2D-B4BC-942B-30CCBE05233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6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B18C62-F9A8-35FE-7BA1-53321687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Genuine</a:t>
            </a:r>
            <a:endParaRPr lang="en-US" dirty="0"/>
          </a:p>
        </p:txBody>
      </p:sp>
      <p:pic>
        <p:nvPicPr>
          <p:cNvPr id="4" name="ttsmaker-vip-file-2025-4-10-8-19-27">
            <a:hlinkClick r:id="" action="ppaction://media"/>
            <a:extLst>
              <a:ext uri="{FF2B5EF4-FFF2-40B4-BE49-F238E27FC236}">
                <a16:creationId xmlns:a16="http://schemas.microsoft.com/office/drawing/2014/main" id="{457B0F25-81E7-3E6C-4BBE-AEC24336B3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8C92F-BC10-56FF-BF8E-E4C1FBD81D7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7DFDFF-4FB7-3EEF-7033-881C4824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Genuine</a:t>
            </a:r>
            <a:endParaRPr lang="en-US" dirty="0"/>
          </a:p>
        </p:txBody>
      </p:sp>
      <p:pic>
        <p:nvPicPr>
          <p:cNvPr id="4" name="ttsmaker-vip-file-2025-4-10-8-19-26">
            <a:hlinkClick r:id="" action="ppaction://media"/>
            <a:extLst>
              <a:ext uri="{FF2B5EF4-FFF2-40B4-BE49-F238E27FC236}">
                <a16:creationId xmlns:a16="http://schemas.microsoft.com/office/drawing/2014/main" id="{C7E2F397-9ED7-DF99-1D28-32E4D1B1D0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41EFB9-4A32-91E0-1BED-552286DB4CC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F1B761-EA46-C0F6-6BD6-DBE2BC2B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Genuine</a:t>
            </a:r>
            <a:endParaRPr lang="en-US" dirty="0"/>
          </a:p>
        </p:txBody>
      </p:sp>
      <p:pic>
        <p:nvPicPr>
          <p:cNvPr id="4" name="ttsmaker-vip-file-2025-4-10-8-19-25">
            <a:hlinkClick r:id="" action="ppaction://media"/>
            <a:extLst>
              <a:ext uri="{FF2B5EF4-FFF2-40B4-BE49-F238E27FC236}">
                <a16:creationId xmlns:a16="http://schemas.microsoft.com/office/drawing/2014/main" id="{44FFF9B9-9121-07EC-F36E-EA9E4B3D07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80C6A3-C63D-436E-8690-E49744A28A5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291201-A27E-2178-2F7F-55440A95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Genuine</a:t>
            </a:r>
            <a:endParaRPr lang="en-US" dirty="0"/>
          </a:p>
        </p:txBody>
      </p:sp>
      <p:pic>
        <p:nvPicPr>
          <p:cNvPr id="4" name="ttsmaker-vip-file-2025-4-10-8-19-21">
            <a:hlinkClick r:id="" action="ppaction://media"/>
            <a:extLst>
              <a:ext uri="{FF2B5EF4-FFF2-40B4-BE49-F238E27FC236}">
                <a16:creationId xmlns:a16="http://schemas.microsoft.com/office/drawing/2014/main" id="{3A19A85B-F150-957A-F158-2B3F184F14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121198-EE21-ED4D-B1EA-37877BB5259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C9BF4A-2E0C-245D-3BFC-E827CB37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Genuine</a:t>
            </a:r>
            <a:endParaRPr lang="en-US" dirty="0"/>
          </a:p>
        </p:txBody>
      </p:sp>
      <p:pic>
        <p:nvPicPr>
          <p:cNvPr id="4" name="ttsmaker-vip-file-2025-4-10-8-19-20">
            <a:hlinkClick r:id="" action="ppaction://media"/>
            <a:extLst>
              <a:ext uri="{FF2B5EF4-FFF2-40B4-BE49-F238E27FC236}">
                <a16:creationId xmlns:a16="http://schemas.microsoft.com/office/drawing/2014/main" id="{FF10CD59-3B3A-E6D3-D7C2-DF9212252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CDD674-3AA1-C460-48CE-FCD9097325C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Genuine</vt:lpstr>
      <vt:lpstr>Introduction</vt:lpstr>
      <vt:lpstr>Let’s look at the Expected Outcomes</vt:lpstr>
      <vt:lpstr>Leadership is Genuine</vt:lpstr>
      <vt:lpstr>Leadership is Genuine</vt:lpstr>
      <vt:lpstr>Leadership is Genuine</vt:lpstr>
      <vt:lpstr>Leadership is Genuine</vt:lpstr>
      <vt:lpstr>Leadership is Genuine</vt:lpstr>
      <vt:lpstr>Leadership is Genuine</vt:lpstr>
      <vt:lpstr>Organizational Applicability</vt:lpstr>
      <vt:lpstr>Expected Benefits</vt:lpstr>
      <vt:lpstr>Five KooL Keys to Success</vt:lpstr>
      <vt:lpstr>Summary</vt:lpstr>
      <vt:lpstr>Thank you for viewing Leadership is Genuine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2025-03-27T13:18:26Z</dcterms:created>
  <dcterms:modified xsi:type="dcterms:W3CDTF">2025-04-24T09:35:53Z</dcterms:modified>
</cp:coreProperties>
</file>