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A6D00F-F4B5-4C6A-8F54-4EA091788952}" v="10" dt="2025-03-17T09:15:38.5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364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Nadeau" userId="886a7470192ce23a" providerId="LiveId" clId="{AAA6D00F-F4B5-4C6A-8F54-4EA091788952}"/>
    <pc:docChg chg="custSel modSld">
      <pc:chgData name="Michael Nadeau" userId="886a7470192ce23a" providerId="LiveId" clId="{AAA6D00F-F4B5-4C6A-8F54-4EA091788952}" dt="2025-03-17T09:15:41.630" v="20" actId="166"/>
      <pc:docMkLst>
        <pc:docMk/>
      </pc:docMkLst>
      <pc:sldChg chg="addSp delSp modSp mod delAnim modAnim">
        <pc:chgData name="Michael Nadeau" userId="886a7470192ce23a" providerId="LiveId" clId="{AAA6D00F-F4B5-4C6A-8F54-4EA091788952}" dt="2025-03-17T09:14:55.011" v="10" actId="166"/>
        <pc:sldMkLst>
          <pc:docMk/>
          <pc:sldMk cId="2482709825" sldId="256"/>
        </pc:sldMkLst>
        <pc:picChg chg="del">
          <ac:chgData name="Michael Nadeau" userId="886a7470192ce23a" providerId="LiveId" clId="{AAA6D00F-F4B5-4C6A-8F54-4EA091788952}" dt="2025-03-17T09:13:55.642" v="0" actId="478"/>
          <ac:picMkLst>
            <pc:docMk/>
            <pc:sldMk cId="2482709825" sldId="256"/>
            <ac:picMk id="3" creationId="{A4E59B1F-1FEE-536F-8855-74461BE6C028}"/>
          </ac:picMkLst>
        </pc:picChg>
        <pc:picChg chg="add del mod">
          <ac:chgData name="Michael Nadeau" userId="886a7470192ce23a" providerId="LiveId" clId="{AAA6D00F-F4B5-4C6A-8F54-4EA091788952}" dt="2025-03-17T09:14:39.024" v="5" actId="21"/>
          <ac:picMkLst>
            <pc:docMk/>
            <pc:sldMk cId="2482709825" sldId="256"/>
            <ac:picMk id="4" creationId="{27D19F49-9682-F3EA-53CE-29E88933FDA4}"/>
          </ac:picMkLst>
        </pc:picChg>
        <pc:picChg chg="add mod ord">
          <ac:chgData name="Michael Nadeau" userId="886a7470192ce23a" providerId="LiveId" clId="{AAA6D00F-F4B5-4C6A-8F54-4EA091788952}" dt="2025-03-17T09:14:55.011" v="10" actId="166"/>
          <ac:picMkLst>
            <pc:docMk/>
            <pc:sldMk cId="2482709825" sldId="256"/>
            <ac:picMk id="6" creationId="{0834E95C-D2A7-DC9B-EFC9-3D4F3AD4BB9D}"/>
          </ac:picMkLst>
        </pc:picChg>
        <pc:picChg chg="add mod">
          <ac:chgData name="Michael Nadeau" userId="886a7470192ce23a" providerId="LiveId" clId="{AAA6D00F-F4B5-4C6A-8F54-4EA091788952}" dt="2025-03-17T09:14:51.981" v="9"/>
          <ac:picMkLst>
            <pc:docMk/>
            <pc:sldMk cId="2482709825" sldId="256"/>
            <ac:picMk id="7" creationId="{E91055BF-99BC-46B9-EFE7-579EDC6C2105}"/>
          </ac:picMkLst>
        </pc:picChg>
      </pc:sldChg>
      <pc:sldChg chg="addSp delSp modSp mod delAnim modAnim">
        <pc:chgData name="Michael Nadeau" userId="886a7470192ce23a" providerId="LiveId" clId="{AAA6D00F-F4B5-4C6A-8F54-4EA091788952}" dt="2025-03-17T09:14:50.205" v="8" actId="166"/>
        <pc:sldMkLst>
          <pc:docMk/>
          <pc:sldMk cId="487332573" sldId="257"/>
        </pc:sldMkLst>
        <pc:picChg chg="ord">
          <ac:chgData name="Michael Nadeau" userId="886a7470192ce23a" providerId="LiveId" clId="{AAA6D00F-F4B5-4C6A-8F54-4EA091788952}" dt="2025-03-17T09:14:50.205" v="8" actId="166"/>
          <ac:picMkLst>
            <pc:docMk/>
            <pc:sldMk cId="487332573" sldId="257"/>
            <ac:picMk id="3" creationId="{DAE4A347-50A1-E17B-9F6A-AEC50A2E0EB7}"/>
          </ac:picMkLst>
        </pc:picChg>
        <pc:picChg chg="add del mod">
          <ac:chgData name="Michael Nadeau" userId="886a7470192ce23a" providerId="LiveId" clId="{AAA6D00F-F4B5-4C6A-8F54-4EA091788952}" dt="2025-03-17T09:14:46.921" v="7" actId="21"/>
          <ac:picMkLst>
            <pc:docMk/>
            <pc:sldMk cId="487332573" sldId="257"/>
            <ac:picMk id="4" creationId="{E91055BF-99BC-46B9-EFE7-579EDC6C2105}"/>
          </ac:picMkLst>
        </pc:picChg>
        <pc:picChg chg="add mod">
          <ac:chgData name="Michael Nadeau" userId="886a7470192ce23a" providerId="LiveId" clId="{AAA6D00F-F4B5-4C6A-8F54-4EA091788952}" dt="2025-03-17T09:14:41.556" v="6"/>
          <ac:picMkLst>
            <pc:docMk/>
            <pc:sldMk cId="487332573" sldId="257"/>
            <ac:picMk id="5" creationId="{27D19F49-9682-F3EA-53CE-29E88933FDA4}"/>
          </ac:picMkLst>
        </pc:picChg>
      </pc:sldChg>
      <pc:sldChg chg="addSp modSp mod modAnim">
        <pc:chgData name="Michael Nadeau" userId="886a7470192ce23a" providerId="LiveId" clId="{AAA6D00F-F4B5-4C6A-8F54-4EA091788952}" dt="2025-03-17T09:15:05.322" v="12" actId="166"/>
        <pc:sldMkLst>
          <pc:docMk/>
          <pc:sldMk cId="2320023643" sldId="258"/>
        </pc:sldMkLst>
        <pc:picChg chg="ord">
          <ac:chgData name="Michael Nadeau" userId="886a7470192ce23a" providerId="LiveId" clId="{AAA6D00F-F4B5-4C6A-8F54-4EA091788952}" dt="2025-03-17T09:15:05.322" v="12" actId="166"/>
          <ac:picMkLst>
            <pc:docMk/>
            <pc:sldMk cId="2320023643" sldId="258"/>
            <ac:picMk id="3" creationId="{15CBB7B0-3637-8301-FE6B-1AB50B171079}"/>
          </ac:picMkLst>
        </pc:picChg>
        <pc:picChg chg="add mod">
          <ac:chgData name="Michael Nadeau" userId="886a7470192ce23a" providerId="LiveId" clId="{AAA6D00F-F4B5-4C6A-8F54-4EA091788952}" dt="2025-03-17T09:15:02.674" v="11"/>
          <ac:picMkLst>
            <pc:docMk/>
            <pc:sldMk cId="2320023643" sldId="258"/>
            <ac:picMk id="4" creationId="{6E3B7656-CFAE-6162-FC10-0864988DA210}"/>
          </ac:picMkLst>
        </pc:picChg>
      </pc:sldChg>
      <pc:sldChg chg="addSp modSp mod modAnim">
        <pc:chgData name="Michael Nadeau" userId="886a7470192ce23a" providerId="LiveId" clId="{AAA6D00F-F4B5-4C6A-8F54-4EA091788952}" dt="2025-03-17T09:15:13.691" v="14" actId="166"/>
        <pc:sldMkLst>
          <pc:docMk/>
          <pc:sldMk cId="2152031888" sldId="259"/>
        </pc:sldMkLst>
        <pc:picChg chg="ord">
          <ac:chgData name="Michael Nadeau" userId="886a7470192ce23a" providerId="LiveId" clId="{AAA6D00F-F4B5-4C6A-8F54-4EA091788952}" dt="2025-03-17T09:15:13.691" v="14" actId="166"/>
          <ac:picMkLst>
            <pc:docMk/>
            <pc:sldMk cId="2152031888" sldId="259"/>
            <ac:picMk id="3" creationId="{E5DCEABF-B2E5-1799-3F07-63A23EA5F255}"/>
          </ac:picMkLst>
        </pc:picChg>
        <pc:picChg chg="add mod">
          <ac:chgData name="Michael Nadeau" userId="886a7470192ce23a" providerId="LiveId" clId="{AAA6D00F-F4B5-4C6A-8F54-4EA091788952}" dt="2025-03-17T09:15:11.127" v="13"/>
          <ac:picMkLst>
            <pc:docMk/>
            <pc:sldMk cId="2152031888" sldId="259"/>
            <ac:picMk id="4" creationId="{B615903D-8374-1B74-7D0B-B7CDD4CED130}"/>
          </ac:picMkLst>
        </pc:picChg>
      </pc:sldChg>
      <pc:sldChg chg="addSp modSp mod modAnim">
        <pc:chgData name="Michael Nadeau" userId="886a7470192ce23a" providerId="LiveId" clId="{AAA6D00F-F4B5-4C6A-8F54-4EA091788952}" dt="2025-03-17T09:15:22.287" v="16" actId="166"/>
        <pc:sldMkLst>
          <pc:docMk/>
          <pc:sldMk cId="4171343924" sldId="260"/>
        </pc:sldMkLst>
        <pc:picChg chg="ord">
          <ac:chgData name="Michael Nadeau" userId="886a7470192ce23a" providerId="LiveId" clId="{AAA6D00F-F4B5-4C6A-8F54-4EA091788952}" dt="2025-03-17T09:15:22.287" v="16" actId="166"/>
          <ac:picMkLst>
            <pc:docMk/>
            <pc:sldMk cId="4171343924" sldId="260"/>
            <ac:picMk id="3" creationId="{C6AB79C9-AAFD-3703-46F8-0518A8972115}"/>
          </ac:picMkLst>
        </pc:picChg>
        <pc:picChg chg="add mod">
          <ac:chgData name="Michael Nadeau" userId="886a7470192ce23a" providerId="LiveId" clId="{AAA6D00F-F4B5-4C6A-8F54-4EA091788952}" dt="2025-03-17T09:15:19.241" v="15"/>
          <ac:picMkLst>
            <pc:docMk/>
            <pc:sldMk cId="4171343924" sldId="260"/>
            <ac:picMk id="4" creationId="{3D37C29B-2820-1102-415F-69E7D643CAB0}"/>
          </ac:picMkLst>
        </pc:picChg>
      </pc:sldChg>
      <pc:sldChg chg="addSp modSp mod modAnim">
        <pc:chgData name="Michael Nadeau" userId="886a7470192ce23a" providerId="LiveId" clId="{AAA6D00F-F4B5-4C6A-8F54-4EA091788952}" dt="2025-03-17T09:15:32.398" v="18" actId="166"/>
        <pc:sldMkLst>
          <pc:docMk/>
          <pc:sldMk cId="2744698559" sldId="261"/>
        </pc:sldMkLst>
        <pc:picChg chg="ord">
          <ac:chgData name="Michael Nadeau" userId="886a7470192ce23a" providerId="LiveId" clId="{AAA6D00F-F4B5-4C6A-8F54-4EA091788952}" dt="2025-03-17T09:15:32.398" v="18" actId="166"/>
          <ac:picMkLst>
            <pc:docMk/>
            <pc:sldMk cId="2744698559" sldId="261"/>
            <ac:picMk id="3" creationId="{050BF5B0-D163-2C09-D542-1208F73286A8}"/>
          </ac:picMkLst>
        </pc:picChg>
        <pc:picChg chg="add mod">
          <ac:chgData name="Michael Nadeau" userId="886a7470192ce23a" providerId="LiveId" clId="{AAA6D00F-F4B5-4C6A-8F54-4EA091788952}" dt="2025-03-17T09:15:29.136" v="17"/>
          <ac:picMkLst>
            <pc:docMk/>
            <pc:sldMk cId="2744698559" sldId="261"/>
            <ac:picMk id="4" creationId="{494485A5-04A5-72CA-110C-6F307883A405}"/>
          </ac:picMkLst>
        </pc:picChg>
      </pc:sldChg>
      <pc:sldChg chg="addSp modSp mod modAnim">
        <pc:chgData name="Michael Nadeau" userId="886a7470192ce23a" providerId="LiveId" clId="{AAA6D00F-F4B5-4C6A-8F54-4EA091788952}" dt="2025-03-17T09:15:41.630" v="20" actId="166"/>
        <pc:sldMkLst>
          <pc:docMk/>
          <pc:sldMk cId="2562172886" sldId="262"/>
        </pc:sldMkLst>
        <pc:picChg chg="ord">
          <ac:chgData name="Michael Nadeau" userId="886a7470192ce23a" providerId="LiveId" clId="{AAA6D00F-F4B5-4C6A-8F54-4EA091788952}" dt="2025-03-17T09:15:41.630" v="20" actId="166"/>
          <ac:picMkLst>
            <pc:docMk/>
            <pc:sldMk cId="2562172886" sldId="262"/>
            <ac:picMk id="3" creationId="{09428DAB-5449-DCE5-43FB-FBA3F75F1A3F}"/>
          </ac:picMkLst>
        </pc:picChg>
        <pc:picChg chg="add mod">
          <ac:chgData name="Michael Nadeau" userId="886a7470192ce23a" providerId="LiveId" clId="{AAA6D00F-F4B5-4C6A-8F54-4EA091788952}" dt="2025-03-17T09:15:38.596" v="19"/>
          <ac:picMkLst>
            <pc:docMk/>
            <pc:sldMk cId="2562172886" sldId="262"/>
            <ac:picMk id="4" creationId="{995E81B8-DA84-2339-9A83-D7A6ADDB7CD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2EFF1-1C84-0D89-6B54-E84F680A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AEC4FB-046C-0413-CDF7-D54787A48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6CAE0-18B8-4DB3-9404-BCB4F73994EF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9C8F2E-9E8F-D070-ACEB-230F9F931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82A28-C741-BCE5-3BDC-D519C2112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F0B3-DEDD-43A1-A4D0-93A9AA6E8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95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D0010C-94F7-01CF-BE87-29D7F0451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C5A419-97B8-1FD0-D9B0-96E5130B1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BB956-0315-ACD1-94FC-D73BC567FA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A6CAE0-18B8-4DB3-9404-BCB4F73994EF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44F0A-7178-D647-7429-BDD0973A03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73D4DE-6D5A-6511-4DFF-A273C681E5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6CF0B3-DEDD-43A1-A4D0-93A9AA6E8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6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2B357C-09CF-C195-3AA8-B518A3B30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Welcome to Leadership is Instruction</a:t>
            </a:r>
            <a:endParaRPr lang="en-US" dirty="0"/>
          </a:p>
        </p:txBody>
      </p:sp>
      <p:pic>
        <p:nvPicPr>
          <p:cNvPr id="7" name="ttsmaker-vip-file-2025-3-17-5-13-38">
            <a:hlinkClick r:id="" action="ppaction://media"/>
            <a:extLst>
              <a:ext uri="{FF2B5EF4-FFF2-40B4-BE49-F238E27FC236}">
                <a16:creationId xmlns:a16="http://schemas.microsoft.com/office/drawing/2014/main" id="{E91055BF-99BC-46B9-EFE7-579EDC6C21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34E95C-D2A7-DC9B-EFC9-3D4F3AD4BB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0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1F8BD01-4112-EEB4-E18C-0177D3F59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pic>
        <p:nvPicPr>
          <p:cNvPr id="5" name="ttsmaker-vip-file-2025-3-17-5-13-38 (1)">
            <a:hlinkClick r:id="" action="ppaction://media"/>
            <a:extLst>
              <a:ext uri="{FF2B5EF4-FFF2-40B4-BE49-F238E27FC236}">
                <a16:creationId xmlns:a16="http://schemas.microsoft.com/office/drawing/2014/main" id="{27D19F49-9682-F3EA-53CE-29E88933FD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45200" y="33782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E4A347-50A1-E17B-9F6A-AEC50A2E0EB7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3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9FA6183-4C84-715C-B313-507212E96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Refresher</a:t>
            </a:r>
            <a:endParaRPr lang="en-US" dirty="0"/>
          </a:p>
        </p:txBody>
      </p:sp>
      <p:pic>
        <p:nvPicPr>
          <p:cNvPr id="4" name="ttsmaker-vip-file-2025-3-17-5-13-39">
            <a:hlinkClick r:id="" action="ppaction://media"/>
            <a:extLst>
              <a:ext uri="{FF2B5EF4-FFF2-40B4-BE49-F238E27FC236}">
                <a16:creationId xmlns:a16="http://schemas.microsoft.com/office/drawing/2014/main" id="{6E3B7656-CFAE-6162-FC10-0864988DA2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CBB7B0-3637-8301-FE6B-1AB50B17107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02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E1D597E-3D43-670C-90CE-C838D1E27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Expected Outcome</a:t>
            </a:r>
            <a:endParaRPr lang="en-US" dirty="0"/>
          </a:p>
        </p:txBody>
      </p:sp>
      <p:pic>
        <p:nvPicPr>
          <p:cNvPr id="4" name="ttsmaker-vip-file-2025-3-17-5-13-41">
            <a:hlinkClick r:id="" action="ppaction://media"/>
            <a:extLst>
              <a:ext uri="{FF2B5EF4-FFF2-40B4-BE49-F238E27FC236}">
                <a16:creationId xmlns:a16="http://schemas.microsoft.com/office/drawing/2014/main" id="{B615903D-8374-1B74-7D0B-B7CDD4CED1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DCEABF-B2E5-1799-3F07-63A23EA5F255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03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69279FE-BD63-CD65-BCBE-9A0BDDE35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KooL Keys to Success</a:t>
            </a:r>
            <a:endParaRPr lang="en-US" dirty="0"/>
          </a:p>
        </p:txBody>
      </p:sp>
      <p:pic>
        <p:nvPicPr>
          <p:cNvPr id="4" name="ttsmaker-vip-file-2025-3-17-5-13-42">
            <a:hlinkClick r:id="" action="ppaction://media"/>
            <a:extLst>
              <a:ext uri="{FF2B5EF4-FFF2-40B4-BE49-F238E27FC236}">
                <a16:creationId xmlns:a16="http://schemas.microsoft.com/office/drawing/2014/main" id="{3D37C29B-2820-1102-415F-69E7D643CA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AB79C9-AAFD-3703-46F8-0518A8972115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34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6E1B751-07D1-39B0-5061-92A5B72F3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pic>
        <p:nvPicPr>
          <p:cNvPr id="4" name="ttsmaker-vip-file-2025-3-17-5-13-43">
            <a:hlinkClick r:id="" action="ppaction://media"/>
            <a:extLst>
              <a:ext uri="{FF2B5EF4-FFF2-40B4-BE49-F238E27FC236}">
                <a16:creationId xmlns:a16="http://schemas.microsoft.com/office/drawing/2014/main" id="{494485A5-04A5-72CA-110C-6F307883A4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0BF5B0-D163-2C09-D542-1208F73286A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69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9040ACB-70AA-8AED-C783-F29212A5A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 for viewing Leadership is Instruction</a:t>
            </a:r>
            <a:endParaRPr lang="en-US" dirty="0"/>
          </a:p>
        </p:txBody>
      </p:sp>
      <p:pic>
        <p:nvPicPr>
          <p:cNvPr id="4" name="ttsmaker-vip-file-2025-3-17-5-13-46">
            <a:hlinkClick r:id="" action="ppaction://media"/>
            <a:extLst>
              <a:ext uri="{FF2B5EF4-FFF2-40B4-BE49-F238E27FC236}">
                <a16:creationId xmlns:a16="http://schemas.microsoft.com/office/drawing/2014/main" id="{995E81B8-DA84-2339-9A83-D7A6ADDB7C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428DAB-5449-DCE5-43FB-FBA3F75F1A3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17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</Words>
  <Application>Microsoft Office PowerPoint</Application>
  <PresentationFormat>Widescreen</PresentationFormat>
  <Paragraphs>7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Welcome to Leadership is Instruction</vt:lpstr>
      <vt:lpstr>Introduction</vt:lpstr>
      <vt:lpstr>Refresher</vt:lpstr>
      <vt:lpstr>Expected Outcome</vt:lpstr>
      <vt:lpstr>New KooL Keys to Success</vt:lpstr>
      <vt:lpstr>Summary</vt:lpstr>
      <vt:lpstr>Thank you for viewing Leadership is Instruction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Nadeau</dc:creator>
  <cp:lastModifiedBy>Michael Nadeau</cp:lastModifiedBy>
  <cp:revision>1</cp:revision>
  <dcterms:created xsi:type="dcterms:W3CDTF">2025-03-05T13:06:07Z</dcterms:created>
  <dcterms:modified xsi:type="dcterms:W3CDTF">2025-03-17T09:15:45Z</dcterms:modified>
</cp:coreProperties>
</file>