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C1B7F6-12BD-4B1A-8F9A-8E9534AD712F}" v="22" dt="2025-05-04T10:26:12.0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660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Nadeau" userId="886a7470192ce23a" providerId="LiveId" clId="{B7C1B7F6-12BD-4B1A-8F9A-8E9534AD712F}"/>
    <pc:docChg chg="custSel modSld">
      <pc:chgData name="Michael Nadeau" userId="886a7470192ce23a" providerId="LiveId" clId="{B7C1B7F6-12BD-4B1A-8F9A-8E9534AD712F}" dt="2025-05-04T10:26:12.054" v="45" actId="931"/>
      <pc:docMkLst>
        <pc:docMk/>
      </pc:docMkLst>
      <pc:sldChg chg="addSp delSp modSp mod delAnim modAnim">
        <pc:chgData name="Michael Nadeau" userId="886a7470192ce23a" providerId="LiveId" clId="{B7C1B7F6-12BD-4B1A-8F9A-8E9534AD712F}" dt="2025-04-24T11:44:03.507" v="35" actId="166"/>
        <pc:sldMkLst>
          <pc:docMk/>
          <pc:sldMk cId="2706947790" sldId="256"/>
        </pc:sldMkLst>
        <pc:picChg chg="ord">
          <ac:chgData name="Michael Nadeau" userId="886a7470192ce23a" providerId="LiveId" clId="{B7C1B7F6-12BD-4B1A-8F9A-8E9534AD712F}" dt="2025-04-24T11:44:03.507" v="35" actId="166"/>
          <ac:picMkLst>
            <pc:docMk/>
            <pc:sldMk cId="2706947790" sldId="256"/>
            <ac:picMk id="3" creationId="{1D61C897-F7C2-A793-7726-2EA5B1E5F943}"/>
          </ac:picMkLst>
        </pc:picChg>
        <pc:picChg chg="add mod">
          <ac:chgData name="Michael Nadeau" userId="886a7470192ce23a" providerId="LiveId" clId="{B7C1B7F6-12BD-4B1A-8F9A-8E9534AD712F}" dt="2025-04-24T11:44:00.079" v="34"/>
          <ac:picMkLst>
            <pc:docMk/>
            <pc:sldMk cId="2706947790" sldId="256"/>
            <ac:picMk id="5" creationId="{B1512F56-D68A-78FA-32D8-6D3ADA823B31}"/>
          </ac:picMkLst>
        </pc:picChg>
      </pc:sldChg>
      <pc:sldChg chg="addSp modSp mod modAnim">
        <pc:chgData name="Michael Nadeau" userId="886a7470192ce23a" providerId="LiveId" clId="{B7C1B7F6-12BD-4B1A-8F9A-8E9534AD712F}" dt="2025-04-11T08:27:42.453" v="3" actId="166"/>
        <pc:sldMkLst>
          <pc:docMk/>
          <pc:sldMk cId="2836733135" sldId="257"/>
        </pc:sldMkLst>
        <pc:picChg chg="ord">
          <ac:chgData name="Michael Nadeau" userId="886a7470192ce23a" providerId="LiveId" clId="{B7C1B7F6-12BD-4B1A-8F9A-8E9534AD712F}" dt="2025-04-11T08:27:42.453" v="3" actId="166"/>
          <ac:picMkLst>
            <pc:docMk/>
            <pc:sldMk cId="2836733135" sldId="257"/>
            <ac:picMk id="3" creationId="{9AB2651D-E9AB-ABD7-360A-6CFB22F4D805}"/>
          </ac:picMkLst>
        </pc:picChg>
        <pc:picChg chg="add mod">
          <ac:chgData name="Michael Nadeau" userId="886a7470192ce23a" providerId="LiveId" clId="{B7C1B7F6-12BD-4B1A-8F9A-8E9534AD712F}" dt="2025-04-11T08:27:39.132" v="2"/>
          <ac:picMkLst>
            <pc:docMk/>
            <pc:sldMk cId="2836733135" sldId="257"/>
            <ac:picMk id="4" creationId="{013142A7-C4FE-2827-92F1-4329A2F250E8}"/>
          </ac:picMkLst>
        </pc:picChg>
      </pc:sldChg>
      <pc:sldChg chg="addSp modSp mod modAnim">
        <pc:chgData name="Michael Nadeau" userId="886a7470192ce23a" providerId="LiveId" clId="{B7C1B7F6-12BD-4B1A-8F9A-8E9534AD712F}" dt="2025-04-11T08:27:52.688" v="5" actId="166"/>
        <pc:sldMkLst>
          <pc:docMk/>
          <pc:sldMk cId="1279008365" sldId="258"/>
        </pc:sldMkLst>
        <pc:picChg chg="ord">
          <ac:chgData name="Michael Nadeau" userId="886a7470192ce23a" providerId="LiveId" clId="{B7C1B7F6-12BD-4B1A-8F9A-8E9534AD712F}" dt="2025-04-11T08:27:52.688" v="5" actId="166"/>
          <ac:picMkLst>
            <pc:docMk/>
            <pc:sldMk cId="1279008365" sldId="258"/>
            <ac:picMk id="3" creationId="{60321C1A-C552-88BB-F931-285E72018FD1}"/>
          </ac:picMkLst>
        </pc:picChg>
        <pc:picChg chg="add mod">
          <ac:chgData name="Michael Nadeau" userId="886a7470192ce23a" providerId="LiveId" clId="{B7C1B7F6-12BD-4B1A-8F9A-8E9534AD712F}" dt="2025-04-11T08:27:48.051" v="4"/>
          <ac:picMkLst>
            <pc:docMk/>
            <pc:sldMk cId="1279008365" sldId="258"/>
            <ac:picMk id="4" creationId="{BD27A72B-F5DB-4670-4FFE-12B285FAB11C}"/>
          </ac:picMkLst>
        </pc:picChg>
      </pc:sldChg>
      <pc:sldChg chg="addSp modSp mod modAnim">
        <pc:chgData name="Michael Nadeau" userId="886a7470192ce23a" providerId="LiveId" clId="{B7C1B7F6-12BD-4B1A-8F9A-8E9534AD712F}" dt="2025-04-11T08:28:02.505" v="7" actId="166"/>
        <pc:sldMkLst>
          <pc:docMk/>
          <pc:sldMk cId="2435518897" sldId="259"/>
        </pc:sldMkLst>
        <pc:picChg chg="ord">
          <ac:chgData name="Michael Nadeau" userId="886a7470192ce23a" providerId="LiveId" clId="{B7C1B7F6-12BD-4B1A-8F9A-8E9534AD712F}" dt="2025-04-11T08:28:02.505" v="7" actId="166"/>
          <ac:picMkLst>
            <pc:docMk/>
            <pc:sldMk cId="2435518897" sldId="259"/>
            <ac:picMk id="3" creationId="{85408B3F-4CEA-20DE-40D6-798B06EE0A22}"/>
          </ac:picMkLst>
        </pc:picChg>
        <pc:picChg chg="add mod">
          <ac:chgData name="Michael Nadeau" userId="886a7470192ce23a" providerId="LiveId" clId="{B7C1B7F6-12BD-4B1A-8F9A-8E9534AD712F}" dt="2025-04-11T08:27:59.244" v="6"/>
          <ac:picMkLst>
            <pc:docMk/>
            <pc:sldMk cId="2435518897" sldId="259"/>
            <ac:picMk id="4" creationId="{EC9B9274-32BA-E5B8-C650-ED9AB4183DD2}"/>
          </ac:picMkLst>
        </pc:picChg>
      </pc:sldChg>
      <pc:sldChg chg="addSp delSp modSp mod delAnim modAnim">
        <pc:chgData name="Michael Nadeau" userId="886a7470192ce23a" providerId="LiveId" clId="{B7C1B7F6-12BD-4B1A-8F9A-8E9534AD712F}" dt="2025-04-11T08:28:56.133" v="17" actId="166"/>
        <pc:sldMkLst>
          <pc:docMk/>
          <pc:sldMk cId="3026988442" sldId="260"/>
        </pc:sldMkLst>
        <pc:picChg chg="ord">
          <ac:chgData name="Michael Nadeau" userId="886a7470192ce23a" providerId="LiveId" clId="{B7C1B7F6-12BD-4B1A-8F9A-8E9534AD712F}" dt="2025-04-11T08:28:56.133" v="17" actId="166"/>
          <ac:picMkLst>
            <pc:docMk/>
            <pc:sldMk cId="3026988442" sldId="260"/>
            <ac:picMk id="3" creationId="{43BF03F5-21D4-1D98-D83A-E3D9A268FF58}"/>
          </ac:picMkLst>
        </pc:picChg>
        <pc:picChg chg="add mod">
          <ac:chgData name="Michael Nadeau" userId="886a7470192ce23a" providerId="LiveId" clId="{B7C1B7F6-12BD-4B1A-8F9A-8E9534AD712F}" dt="2025-04-11T08:28:53.149" v="16"/>
          <ac:picMkLst>
            <pc:docMk/>
            <pc:sldMk cId="3026988442" sldId="260"/>
            <ac:picMk id="6" creationId="{0556E7E5-1D09-08FF-99FF-0379D32E2B1D}"/>
          </ac:picMkLst>
        </pc:picChg>
      </pc:sldChg>
      <pc:sldChg chg="addSp delSp modSp mod delAnim modAnim">
        <pc:chgData name="Michael Nadeau" userId="886a7470192ce23a" providerId="LiveId" clId="{B7C1B7F6-12BD-4B1A-8F9A-8E9534AD712F}" dt="2025-05-04T10:25:55.593" v="41" actId="931"/>
        <pc:sldMkLst>
          <pc:docMk/>
          <pc:sldMk cId="1289868548" sldId="261"/>
        </pc:sldMkLst>
        <pc:picChg chg="del ord">
          <ac:chgData name="Michael Nadeau" userId="886a7470192ce23a" providerId="LiveId" clId="{B7C1B7F6-12BD-4B1A-8F9A-8E9534AD712F}" dt="2025-05-04T10:25:44.456" v="38" actId="478"/>
          <ac:picMkLst>
            <pc:docMk/>
            <pc:sldMk cId="1289868548" sldId="261"/>
            <ac:picMk id="3" creationId="{9E6A26EE-8DDB-B808-43DA-BE8373DD521B}"/>
          </ac:picMkLst>
        </pc:picChg>
        <pc:picChg chg="add del mod">
          <ac:chgData name="Michael Nadeau" userId="886a7470192ce23a" providerId="LiveId" clId="{B7C1B7F6-12BD-4B1A-8F9A-8E9534AD712F}" dt="2025-05-04T10:25:45.570" v="39" actId="478"/>
          <ac:picMkLst>
            <pc:docMk/>
            <pc:sldMk cId="1289868548" sldId="261"/>
            <ac:picMk id="4" creationId="{0019BE80-D7DA-AC76-02FD-3EF68ED05741}"/>
          </ac:picMkLst>
        </pc:picChg>
        <pc:picChg chg="add mod">
          <ac:chgData name="Michael Nadeau" userId="886a7470192ce23a" providerId="LiveId" clId="{B7C1B7F6-12BD-4B1A-8F9A-8E9534AD712F}" dt="2025-05-04T10:25:50.308" v="40"/>
          <ac:picMkLst>
            <pc:docMk/>
            <pc:sldMk cId="1289868548" sldId="261"/>
            <ac:picMk id="5" creationId="{93703639-ABC3-7E8C-1374-E03F94F6302D}"/>
          </ac:picMkLst>
        </pc:picChg>
        <pc:picChg chg="add mod">
          <ac:chgData name="Michael Nadeau" userId="886a7470192ce23a" providerId="LiveId" clId="{B7C1B7F6-12BD-4B1A-8F9A-8E9534AD712F}" dt="2025-05-04T10:25:55.593" v="41" actId="931"/>
          <ac:picMkLst>
            <pc:docMk/>
            <pc:sldMk cId="1289868548" sldId="261"/>
            <ac:picMk id="7" creationId="{88288C1A-653B-7B1A-0BD8-346FAFEE13DC}"/>
          </ac:picMkLst>
        </pc:picChg>
      </pc:sldChg>
      <pc:sldChg chg="addSp modSp mod modAnim">
        <pc:chgData name="Michael Nadeau" userId="886a7470192ce23a" providerId="LiveId" clId="{B7C1B7F6-12BD-4B1A-8F9A-8E9534AD712F}" dt="2025-04-11T08:29:15.793" v="19" actId="166"/>
        <pc:sldMkLst>
          <pc:docMk/>
          <pc:sldMk cId="1604149328" sldId="262"/>
        </pc:sldMkLst>
        <pc:picChg chg="ord">
          <ac:chgData name="Michael Nadeau" userId="886a7470192ce23a" providerId="LiveId" clId="{B7C1B7F6-12BD-4B1A-8F9A-8E9534AD712F}" dt="2025-04-11T08:29:15.793" v="19" actId="166"/>
          <ac:picMkLst>
            <pc:docMk/>
            <pc:sldMk cId="1604149328" sldId="262"/>
            <ac:picMk id="3" creationId="{9EA0D7FD-862A-795D-A8A2-97C100D5C018}"/>
          </ac:picMkLst>
        </pc:picChg>
        <pc:picChg chg="add mod">
          <ac:chgData name="Michael Nadeau" userId="886a7470192ce23a" providerId="LiveId" clId="{B7C1B7F6-12BD-4B1A-8F9A-8E9534AD712F}" dt="2025-04-11T08:29:12.064" v="18"/>
          <ac:picMkLst>
            <pc:docMk/>
            <pc:sldMk cId="1604149328" sldId="262"/>
            <ac:picMk id="4" creationId="{27FD6725-3685-372E-1E40-B346562BF12C}"/>
          </ac:picMkLst>
        </pc:picChg>
      </pc:sldChg>
      <pc:sldChg chg="addSp delSp modSp mod delAnim modAnim">
        <pc:chgData name="Michael Nadeau" userId="886a7470192ce23a" providerId="LiveId" clId="{B7C1B7F6-12BD-4B1A-8F9A-8E9534AD712F}" dt="2025-05-04T10:26:12.054" v="45" actId="931"/>
        <pc:sldMkLst>
          <pc:docMk/>
          <pc:sldMk cId="3007849454" sldId="263"/>
        </pc:sldMkLst>
        <pc:picChg chg="del ord">
          <ac:chgData name="Michael Nadeau" userId="886a7470192ce23a" providerId="LiveId" clId="{B7C1B7F6-12BD-4B1A-8F9A-8E9534AD712F}" dt="2025-05-04T10:25:59.529" v="42" actId="478"/>
          <ac:picMkLst>
            <pc:docMk/>
            <pc:sldMk cId="3007849454" sldId="263"/>
            <ac:picMk id="3" creationId="{59574852-511C-9CA3-2749-9D6485D4C619}"/>
          </ac:picMkLst>
        </pc:picChg>
        <pc:picChg chg="add del mod">
          <ac:chgData name="Michael Nadeau" userId="886a7470192ce23a" providerId="LiveId" clId="{B7C1B7F6-12BD-4B1A-8F9A-8E9534AD712F}" dt="2025-05-04T10:26:00.617" v="43" actId="478"/>
          <ac:picMkLst>
            <pc:docMk/>
            <pc:sldMk cId="3007849454" sldId="263"/>
            <ac:picMk id="4" creationId="{E7689E88-BA71-5347-FBDB-A03B6114BC4C}"/>
          </ac:picMkLst>
        </pc:picChg>
        <pc:picChg chg="add mod">
          <ac:chgData name="Michael Nadeau" userId="886a7470192ce23a" providerId="LiveId" clId="{B7C1B7F6-12BD-4B1A-8F9A-8E9534AD712F}" dt="2025-05-04T10:26:06.359" v="44"/>
          <ac:picMkLst>
            <pc:docMk/>
            <pc:sldMk cId="3007849454" sldId="263"/>
            <ac:picMk id="5" creationId="{0858748C-A4EF-9919-031E-72A0E410724B}"/>
          </ac:picMkLst>
        </pc:picChg>
        <pc:picChg chg="add mod">
          <ac:chgData name="Michael Nadeau" userId="886a7470192ce23a" providerId="LiveId" clId="{B7C1B7F6-12BD-4B1A-8F9A-8E9534AD712F}" dt="2025-05-04T10:26:12.054" v="45" actId="931"/>
          <ac:picMkLst>
            <pc:docMk/>
            <pc:sldMk cId="3007849454" sldId="263"/>
            <ac:picMk id="7" creationId="{CB4C61CA-E022-A2A3-C0BF-FFD1650186D8}"/>
          </ac:picMkLst>
        </pc:picChg>
      </pc:sldChg>
      <pc:sldChg chg="addSp modSp mod modAnim">
        <pc:chgData name="Michael Nadeau" userId="886a7470192ce23a" providerId="LiveId" clId="{B7C1B7F6-12BD-4B1A-8F9A-8E9534AD712F}" dt="2025-04-11T08:28:45.283" v="15" actId="166"/>
        <pc:sldMkLst>
          <pc:docMk/>
          <pc:sldMk cId="3025076313" sldId="264"/>
        </pc:sldMkLst>
        <pc:picChg chg="ord">
          <ac:chgData name="Michael Nadeau" userId="886a7470192ce23a" providerId="LiveId" clId="{B7C1B7F6-12BD-4B1A-8F9A-8E9534AD712F}" dt="2025-04-11T08:28:45.283" v="15" actId="166"/>
          <ac:picMkLst>
            <pc:docMk/>
            <pc:sldMk cId="3025076313" sldId="264"/>
            <ac:picMk id="3" creationId="{8388E076-7A8B-6BD8-35A6-46BB56873DDD}"/>
          </ac:picMkLst>
        </pc:picChg>
        <pc:picChg chg="add mod">
          <ac:chgData name="Michael Nadeau" userId="886a7470192ce23a" providerId="LiveId" clId="{B7C1B7F6-12BD-4B1A-8F9A-8E9534AD712F}" dt="2025-04-11T08:28:42.911" v="14"/>
          <ac:picMkLst>
            <pc:docMk/>
            <pc:sldMk cId="3025076313" sldId="264"/>
            <ac:picMk id="5" creationId="{E101DB41-6212-B247-0A8B-B37D0CC240CA}"/>
          </ac:picMkLst>
        </pc:picChg>
      </pc:sldChg>
      <pc:sldChg chg="addSp modSp mod modAnim">
        <pc:chgData name="Michael Nadeau" userId="886a7470192ce23a" providerId="LiveId" clId="{B7C1B7F6-12BD-4B1A-8F9A-8E9534AD712F}" dt="2025-04-11T08:30:02.640" v="29" actId="166"/>
        <pc:sldMkLst>
          <pc:docMk/>
          <pc:sldMk cId="3991491524" sldId="265"/>
        </pc:sldMkLst>
        <pc:picChg chg="ord">
          <ac:chgData name="Michael Nadeau" userId="886a7470192ce23a" providerId="LiveId" clId="{B7C1B7F6-12BD-4B1A-8F9A-8E9534AD712F}" dt="2025-04-11T08:30:02.640" v="29" actId="166"/>
          <ac:picMkLst>
            <pc:docMk/>
            <pc:sldMk cId="3991491524" sldId="265"/>
            <ac:picMk id="3" creationId="{1A608D06-8455-0867-6AEA-1ADC44CF2EC0}"/>
          </ac:picMkLst>
        </pc:picChg>
        <pc:picChg chg="add mod">
          <ac:chgData name="Michael Nadeau" userId="886a7470192ce23a" providerId="LiveId" clId="{B7C1B7F6-12BD-4B1A-8F9A-8E9534AD712F}" dt="2025-04-11T08:29:59.122" v="28"/>
          <ac:picMkLst>
            <pc:docMk/>
            <pc:sldMk cId="3991491524" sldId="265"/>
            <ac:picMk id="4" creationId="{58E781B5-88FA-261E-8DF7-94C5025864EF}"/>
          </ac:picMkLst>
        </pc:picChg>
      </pc:sldChg>
      <pc:sldChg chg="addSp modSp mod modAnim">
        <pc:chgData name="Michael Nadeau" userId="886a7470192ce23a" providerId="LiveId" clId="{B7C1B7F6-12BD-4B1A-8F9A-8E9534AD712F}" dt="2025-04-11T08:29:52.714" v="27" actId="166"/>
        <pc:sldMkLst>
          <pc:docMk/>
          <pc:sldMk cId="2527245737" sldId="266"/>
        </pc:sldMkLst>
        <pc:picChg chg="ord">
          <ac:chgData name="Michael Nadeau" userId="886a7470192ce23a" providerId="LiveId" clId="{B7C1B7F6-12BD-4B1A-8F9A-8E9534AD712F}" dt="2025-04-11T08:29:52.714" v="27" actId="166"/>
          <ac:picMkLst>
            <pc:docMk/>
            <pc:sldMk cId="2527245737" sldId="266"/>
            <ac:picMk id="3" creationId="{546DBABB-76B7-4956-F3B1-94490A141154}"/>
          </ac:picMkLst>
        </pc:picChg>
        <pc:picChg chg="add mod">
          <ac:chgData name="Michael Nadeau" userId="886a7470192ce23a" providerId="LiveId" clId="{B7C1B7F6-12BD-4B1A-8F9A-8E9534AD712F}" dt="2025-04-11T08:29:49.454" v="26"/>
          <ac:picMkLst>
            <pc:docMk/>
            <pc:sldMk cId="2527245737" sldId="266"/>
            <ac:picMk id="4" creationId="{D8B19FA4-82F8-5708-2B65-CD80A4979556}"/>
          </ac:picMkLst>
        </pc:picChg>
      </pc:sldChg>
      <pc:sldChg chg="addSp modSp mod modAnim">
        <pc:chgData name="Michael Nadeau" userId="886a7470192ce23a" providerId="LiveId" clId="{B7C1B7F6-12BD-4B1A-8F9A-8E9534AD712F}" dt="2025-04-11T08:29:43.522" v="25" actId="166"/>
        <pc:sldMkLst>
          <pc:docMk/>
          <pc:sldMk cId="177894309" sldId="267"/>
        </pc:sldMkLst>
        <pc:picChg chg="ord">
          <ac:chgData name="Michael Nadeau" userId="886a7470192ce23a" providerId="LiveId" clId="{B7C1B7F6-12BD-4B1A-8F9A-8E9534AD712F}" dt="2025-04-11T08:29:43.522" v="25" actId="166"/>
          <ac:picMkLst>
            <pc:docMk/>
            <pc:sldMk cId="177894309" sldId="267"/>
            <ac:picMk id="3" creationId="{81822038-3337-EC36-2BF3-8954DF4FB3A1}"/>
          </ac:picMkLst>
        </pc:picChg>
        <pc:picChg chg="add mod">
          <ac:chgData name="Michael Nadeau" userId="886a7470192ce23a" providerId="LiveId" clId="{B7C1B7F6-12BD-4B1A-8F9A-8E9534AD712F}" dt="2025-04-11T08:29:39.983" v="24"/>
          <ac:picMkLst>
            <pc:docMk/>
            <pc:sldMk cId="177894309" sldId="267"/>
            <ac:picMk id="4" creationId="{C89BC2B3-8665-E6AD-3639-93B471299E72}"/>
          </ac:picMkLst>
        </pc:picChg>
      </pc:sldChg>
      <pc:sldChg chg="addSp modSp mod modAnim">
        <pc:chgData name="Michael Nadeau" userId="886a7470192ce23a" providerId="LiveId" clId="{B7C1B7F6-12BD-4B1A-8F9A-8E9534AD712F}" dt="2025-04-11T08:29:34.352" v="23" actId="166"/>
        <pc:sldMkLst>
          <pc:docMk/>
          <pc:sldMk cId="4033085701" sldId="268"/>
        </pc:sldMkLst>
        <pc:picChg chg="ord">
          <ac:chgData name="Michael Nadeau" userId="886a7470192ce23a" providerId="LiveId" clId="{B7C1B7F6-12BD-4B1A-8F9A-8E9534AD712F}" dt="2025-04-11T08:29:34.352" v="23" actId="166"/>
          <ac:picMkLst>
            <pc:docMk/>
            <pc:sldMk cId="4033085701" sldId="268"/>
            <ac:picMk id="3" creationId="{4E7B5BE6-9E02-F93B-31F2-98E92C37AADE}"/>
          </ac:picMkLst>
        </pc:picChg>
        <pc:picChg chg="add mod">
          <ac:chgData name="Michael Nadeau" userId="886a7470192ce23a" providerId="LiveId" clId="{B7C1B7F6-12BD-4B1A-8F9A-8E9534AD712F}" dt="2025-04-11T08:29:31.258" v="22"/>
          <ac:picMkLst>
            <pc:docMk/>
            <pc:sldMk cId="4033085701" sldId="268"/>
            <ac:picMk id="4" creationId="{38C23619-7883-633F-2034-B9A5BE37699D}"/>
          </ac:picMkLst>
        </pc:picChg>
      </pc:sldChg>
      <pc:sldChg chg="addSp modSp mod modAnim">
        <pc:chgData name="Michael Nadeau" userId="886a7470192ce23a" providerId="LiveId" clId="{B7C1B7F6-12BD-4B1A-8F9A-8E9534AD712F}" dt="2025-04-24T11:44:15.133" v="37" actId="166"/>
        <pc:sldMkLst>
          <pc:docMk/>
          <pc:sldMk cId="3384459682" sldId="269"/>
        </pc:sldMkLst>
        <pc:picChg chg="ord">
          <ac:chgData name="Michael Nadeau" userId="886a7470192ce23a" providerId="LiveId" clId="{B7C1B7F6-12BD-4B1A-8F9A-8E9534AD712F}" dt="2025-04-24T11:44:15.133" v="37" actId="166"/>
          <ac:picMkLst>
            <pc:docMk/>
            <pc:sldMk cId="3384459682" sldId="269"/>
            <ac:picMk id="3" creationId="{46A3D25C-A5E5-2F5A-E71F-D80B778CFE25}"/>
          </ac:picMkLst>
        </pc:picChg>
        <pc:picChg chg="add mod">
          <ac:chgData name="Michael Nadeau" userId="886a7470192ce23a" providerId="LiveId" clId="{B7C1B7F6-12BD-4B1A-8F9A-8E9534AD712F}" dt="2025-04-11T08:29:22.802" v="20"/>
          <ac:picMkLst>
            <pc:docMk/>
            <pc:sldMk cId="3384459682" sldId="269"/>
            <ac:picMk id="4" creationId="{7B2058F7-AD5F-F7E6-4C85-59F561C5780D}"/>
          </ac:picMkLst>
        </pc:picChg>
        <pc:picChg chg="add mod">
          <ac:chgData name="Michael Nadeau" userId="886a7470192ce23a" providerId="LiveId" clId="{B7C1B7F6-12BD-4B1A-8F9A-8E9534AD712F}" dt="2025-04-24T11:44:11.570" v="36"/>
          <ac:picMkLst>
            <pc:docMk/>
            <pc:sldMk cId="3384459682" sldId="269"/>
            <ac:picMk id="5" creationId="{5D9E6591-5E2C-71A8-D8E8-A6DA519BD80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FCE41-C4D4-7183-6222-203C77FB4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4B2216-4E74-C320-CD43-13EA4AEAE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70EE-7BFA-49C3-8959-0C54B0DE0DC2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85AEE4-108B-CF49-DB12-0FBD222AD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FABB61-E415-704D-9CC5-DCAE0DA44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F6923-FAFE-4BB1-99C6-6E2B38AAA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518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452702-F2C9-FDAA-5EBA-7B620E044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7DE071-7CB4-FAF3-B3A8-82429BAEB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47C28-8B37-4CF0-39FD-3615C99F09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3970EE-7BFA-49C3-8959-0C54B0DE0DC2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B2CFD0-F0A9-FBA7-5525-61A789A964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C6803-401A-35BB-413F-2F0935118C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1F6923-FAFE-4BB1-99C6-6E2B38AAA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914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11.j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5" Type="http://schemas.openxmlformats.org/officeDocument/2006/relationships/image" Target="../media/image12.jpe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5" Type="http://schemas.openxmlformats.org/officeDocument/2006/relationships/image" Target="../media/image13.jpe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5" Type="http://schemas.openxmlformats.org/officeDocument/2006/relationships/image" Target="../media/image14.jpe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15.mp3"/><Relationship Id="rId7" Type="http://schemas.openxmlformats.org/officeDocument/2006/relationships/image" Target="../media/image15.jpeg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15.mp3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10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921A449-B573-95A8-30F0-74E8B9AE5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Welcome to Leadership is Humor</a:t>
            </a:r>
            <a:endParaRPr lang="en-US" dirty="0"/>
          </a:p>
        </p:txBody>
      </p:sp>
      <p:pic>
        <p:nvPicPr>
          <p:cNvPr id="5" name="ttsmaker-vip-file-2025-4-24-7-43-44">
            <a:hlinkClick r:id="" action="ppaction://media"/>
            <a:extLst>
              <a:ext uri="{FF2B5EF4-FFF2-40B4-BE49-F238E27FC236}">
                <a16:creationId xmlns:a16="http://schemas.microsoft.com/office/drawing/2014/main" id="{B1512F56-D68A-78FA-32D8-6D3ADA823B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61C897-F7C2-A793-7726-2EA5B1E5F943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94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CC48BEA-B2EA-2F3A-7DA3-6143AE0A1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Organizational Applicability</a:t>
            </a:r>
            <a:endParaRPr lang="en-US" dirty="0"/>
          </a:p>
        </p:txBody>
      </p:sp>
      <p:pic>
        <p:nvPicPr>
          <p:cNvPr id="4" name="ttsmaker-vip-file-2025-4-11-4-26-56">
            <a:hlinkClick r:id="" action="ppaction://media"/>
            <a:extLst>
              <a:ext uri="{FF2B5EF4-FFF2-40B4-BE49-F238E27FC236}">
                <a16:creationId xmlns:a16="http://schemas.microsoft.com/office/drawing/2014/main" id="{58E781B5-88FA-261E-8DF7-94C5025864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608D06-8455-0867-6AEA-1ADC44CF2EC0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49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7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4CFD7F9-45FB-D0B9-3019-DF0469488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Expected Benefits</a:t>
            </a:r>
            <a:endParaRPr lang="en-US" dirty="0"/>
          </a:p>
        </p:txBody>
      </p:sp>
      <p:pic>
        <p:nvPicPr>
          <p:cNvPr id="4" name="ttsmaker-vip-file-2025-4-11-4-26-54">
            <a:hlinkClick r:id="" action="ppaction://media"/>
            <a:extLst>
              <a:ext uri="{FF2B5EF4-FFF2-40B4-BE49-F238E27FC236}">
                <a16:creationId xmlns:a16="http://schemas.microsoft.com/office/drawing/2014/main" id="{D8B19FA4-82F8-5708-2B65-CD80A49795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6DBABB-76B7-4956-F3B1-94490A141154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24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CA56828-E580-3B20-F1D4-38E83CCB4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Five KooL Keys to Success</a:t>
            </a:r>
            <a:endParaRPr lang="en-US" dirty="0"/>
          </a:p>
        </p:txBody>
      </p:sp>
      <p:pic>
        <p:nvPicPr>
          <p:cNvPr id="4" name="ttsmaker-vip-file-2025-4-11-4-26-53">
            <a:hlinkClick r:id="" action="ppaction://media"/>
            <a:extLst>
              <a:ext uri="{FF2B5EF4-FFF2-40B4-BE49-F238E27FC236}">
                <a16:creationId xmlns:a16="http://schemas.microsoft.com/office/drawing/2014/main" id="{C89BC2B3-8665-E6AD-3639-93B471299E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822038-3337-EC36-2BF3-8954DF4FB3A1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9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89F411C-5D7D-A08D-F198-F51E50E97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US" dirty="0"/>
          </a:p>
        </p:txBody>
      </p:sp>
      <p:pic>
        <p:nvPicPr>
          <p:cNvPr id="4" name="ttsmaker-vip-file-2025-4-11-4-26-51">
            <a:hlinkClick r:id="" action="ppaction://media"/>
            <a:extLst>
              <a:ext uri="{FF2B5EF4-FFF2-40B4-BE49-F238E27FC236}">
                <a16:creationId xmlns:a16="http://schemas.microsoft.com/office/drawing/2014/main" id="{38C23619-7883-633F-2034-B9A5BE3769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7B5BE6-9E02-F93B-31F2-98E92C37AADE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08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5C3B45C-36AF-1AC2-FFB3-BED96098C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 for viewing Leadership is Humor</a:t>
            </a:r>
            <a:endParaRPr lang="en-US" dirty="0"/>
          </a:p>
        </p:txBody>
      </p:sp>
      <p:pic>
        <p:nvPicPr>
          <p:cNvPr id="4" name="ttsmaker-vip-file-2025-4-11-4-26-50">
            <a:hlinkClick r:id="" action="ppaction://media"/>
            <a:extLst>
              <a:ext uri="{FF2B5EF4-FFF2-40B4-BE49-F238E27FC236}">
                <a16:creationId xmlns:a16="http://schemas.microsoft.com/office/drawing/2014/main" id="{7B2058F7-AD5F-F7E6-4C85-59F561C578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5" name="ttsmaker-vip-file-2025-4-24-7-43-42">
            <a:hlinkClick r:id="" action="ppaction://media"/>
            <a:extLst>
              <a:ext uri="{FF2B5EF4-FFF2-40B4-BE49-F238E27FC236}">
                <a16:creationId xmlns:a16="http://schemas.microsoft.com/office/drawing/2014/main" id="{5D9E6591-5E2C-71A8-D8E8-A6DA519BD80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A3D25C-A5E5-2F5A-E71F-D80B778CFE25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45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7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51888A5-1252-3BB5-20D2-C8DC7033F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US" dirty="0"/>
          </a:p>
        </p:txBody>
      </p:sp>
      <p:pic>
        <p:nvPicPr>
          <p:cNvPr id="4" name="ttsmaker-vip-file-2025-4-11-4-27-9">
            <a:hlinkClick r:id="" action="ppaction://media"/>
            <a:extLst>
              <a:ext uri="{FF2B5EF4-FFF2-40B4-BE49-F238E27FC236}">
                <a16:creationId xmlns:a16="http://schemas.microsoft.com/office/drawing/2014/main" id="{013142A7-C4FE-2827-92F1-4329A2F250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B2651D-E9AB-ABD7-360A-6CFB22F4D805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73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83DA246-F973-0252-586F-69BA4A781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Let’s look at the Expected Outcomes</a:t>
            </a:r>
            <a:endParaRPr lang="en-US" dirty="0"/>
          </a:p>
        </p:txBody>
      </p:sp>
      <p:pic>
        <p:nvPicPr>
          <p:cNvPr id="4" name="ttsmaker-vip-file-2025-4-11-4-27-8">
            <a:hlinkClick r:id="" action="ppaction://media"/>
            <a:extLst>
              <a:ext uri="{FF2B5EF4-FFF2-40B4-BE49-F238E27FC236}">
                <a16:creationId xmlns:a16="http://schemas.microsoft.com/office/drawing/2014/main" id="{BD27A72B-F5DB-4670-4FFE-12B285FAB1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321C1A-C552-88BB-F931-285E72018FD1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00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6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476C5E3-D209-052D-4879-A2C71F2A3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is Humor</a:t>
            </a:r>
            <a:endParaRPr lang="en-US" dirty="0"/>
          </a:p>
        </p:txBody>
      </p:sp>
      <p:pic>
        <p:nvPicPr>
          <p:cNvPr id="4" name="ttsmaker-vip-file-2025-4-11-4-27-6">
            <a:hlinkClick r:id="" action="ppaction://media"/>
            <a:extLst>
              <a:ext uri="{FF2B5EF4-FFF2-40B4-BE49-F238E27FC236}">
                <a16:creationId xmlns:a16="http://schemas.microsoft.com/office/drawing/2014/main" id="{EC9B9274-32BA-E5B8-C650-ED9AB4183D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408B3F-4CEA-20DE-40D6-798B06EE0A2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51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B410FFD-2FC9-E916-0D90-D9E109CF7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is Humor</a:t>
            </a:r>
            <a:endParaRPr lang="en-US" dirty="0"/>
          </a:p>
        </p:txBody>
      </p:sp>
      <p:pic>
        <p:nvPicPr>
          <p:cNvPr id="6" name="ttsmaker-vip-file-2025-4-11-4-27-5">
            <a:hlinkClick r:id="" action="ppaction://media"/>
            <a:extLst>
              <a:ext uri="{FF2B5EF4-FFF2-40B4-BE49-F238E27FC236}">
                <a16:creationId xmlns:a16="http://schemas.microsoft.com/office/drawing/2014/main" id="{0556E7E5-1D09-08FF-99FF-0379D32E2B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BF03F5-21D4-1D98-D83A-E3D9A268FF58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98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1DCD259-9BDE-8832-7E6F-4E637E975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is Humor</a:t>
            </a:r>
            <a:endParaRPr lang="en-US" dirty="0"/>
          </a:p>
        </p:txBody>
      </p:sp>
      <p:pic>
        <p:nvPicPr>
          <p:cNvPr id="5" name="ttsmaker-vip-file-2025-5-4-6-25-31">
            <a:hlinkClick r:id="" action="ppaction://media"/>
            <a:extLst>
              <a:ext uri="{FF2B5EF4-FFF2-40B4-BE49-F238E27FC236}">
                <a16:creationId xmlns:a16="http://schemas.microsoft.com/office/drawing/2014/main" id="{93703639-ABC3-7E8C-1374-E03F94F630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288C1A-653B-7B1A-0BD8-346FAFEE13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6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A9FA4EA-B0BC-6A53-2876-3432793BA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is Humor</a:t>
            </a:r>
            <a:endParaRPr lang="en-US" dirty="0"/>
          </a:p>
        </p:txBody>
      </p:sp>
      <p:pic>
        <p:nvPicPr>
          <p:cNvPr id="4" name="ttsmaker-vip-file-2025-4-11-4-27-2">
            <a:hlinkClick r:id="" action="ppaction://media"/>
            <a:extLst>
              <a:ext uri="{FF2B5EF4-FFF2-40B4-BE49-F238E27FC236}">
                <a16:creationId xmlns:a16="http://schemas.microsoft.com/office/drawing/2014/main" id="{27FD6725-3685-372E-1E40-B346562BF1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A0D7FD-862A-795D-A8A2-97C100D5C018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14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F036FD9-24CB-72B3-8177-205633ECF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is Humor</a:t>
            </a:r>
            <a:endParaRPr lang="en-US" dirty="0"/>
          </a:p>
        </p:txBody>
      </p:sp>
      <p:pic>
        <p:nvPicPr>
          <p:cNvPr id="5" name="ttsmaker-vip-file-2025-5-4-6-25-29">
            <a:hlinkClick r:id="" action="ppaction://media"/>
            <a:extLst>
              <a:ext uri="{FF2B5EF4-FFF2-40B4-BE49-F238E27FC236}">
                <a16:creationId xmlns:a16="http://schemas.microsoft.com/office/drawing/2014/main" id="{0858748C-A4EF-9919-031E-72A0E41072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4C61CA-E022-A2A3-C0BF-FFD1650186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84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0A8011F-E81F-0E29-724E-A5FD1E5D6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is Humor</a:t>
            </a:r>
            <a:endParaRPr lang="en-US" dirty="0"/>
          </a:p>
        </p:txBody>
      </p:sp>
      <p:pic>
        <p:nvPicPr>
          <p:cNvPr id="5" name="ttsmaker-vip-file-2025-4-11-4-26-58">
            <a:hlinkClick r:id="" action="ppaction://media"/>
            <a:extLst>
              <a:ext uri="{FF2B5EF4-FFF2-40B4-BE49-F238E27FC236}">
                <a16:creationId xmlns:a16="http://schemas.microsoft.com/office/drawing/2014/main" id="{E101DB41-6212-B247-0A8B-B37D0CC240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88E076-7A8B-6BD8-35A6-46BB56873DD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07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47</Words>
  <Application>Microsoft Office PowerPoint</Application>
  <PresentationFormat>Widescreen</PresentationFormat>
  <Paragraphs>14</Paragraphs>
  <Slides>14</Slides>
  <Notes>0</Notes>
  <HiddenSlides>0</HiddenSlides>
  <MMClips>15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Office Theme</vt:lpstr>
      <vt:lpstr>Welcome to Leadership is Humor</vt:lpstr>
      <vt:lpstr>Introduction</vt:lpstr>
      <vt:lpstr>Let’s look at the Expected Outcomes</vt:lpstr>
      <vt:lpstr>Leadership is Humor</vt:lpstr>
      <vt:lpstr>Leadership is Humor</vt:lpstr>
      <vt:lpstr>Leadership is Humor</vt:lpstr>
      <vt:lpstr>Leadership is Humor</vt:lpstr>
      <vt:lpstr>Leadership is Humor</vt:lpstr>
      <vt:lpstr>Leadership is Humor</vt:lpstr>
      <vt:lpstr>Organizational Applicability</vt:lpstr>
      <vt:lpstr>Expected Benefits</vt:lpstr>
      <vt:lpstr>Five KooL Keys to Success</vt:lpstr>
      <vt:lpstr>Summary</vt:lpstr>
      <vt:lpstr>Thank you for viewing Leadership is Humor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 Nadeau</dc:creator>
  <cp:lastModifiedBy>Michael Nadeau</cp:lastModifiedBy>
  <cp:revision>1</cp:revision>
  <dcterms:created xsi:type="dcterms:W3CDTF">2025-03-27T13:30:46Z</dcterms:created>
  <dcterms:modified xsi:type="dcterms:W3CDTF">2025-05-04T10:26:14Z</dcterms:modified>
</cp:coreProperties>
</file>