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3A5DAE-BE17-4F53-97D3-A4DA44F95338}" v="24" dt="2025-05-05T09:11:14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6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C73A5DAE-BE17-4F53-97D3-A4DA44F95338}"/>
    <pc:docChg chg="custSel modSld">
      <pc:chgData name="Michael Nadeau" userId="886a7470192ce23a" providerId="LiveId" clId="{C73A5DAE-BE17-4F53-97D3-A4DA44F95338}" dt="2025-05-05T09:11:14.336" v="52" actId="931"/>
      <pc:docMkLst>
        <pc:docMk/>
      </pc:docMkLst>
      <pc:sldChg chg="addSp delSp modSp mod delAnim modAnim">
        <pc:chgData name="Michael Nadeau" userId="886a7470192ce23a" providerId="LiveId" clId="{C73A5DAE-BE17-4F53-97D3-A4DA44F95338}" dt="2025-04-25T08:54:06.260" v="31" actId="166"/>
        <pc:sldMkLst>
          <pc:docMk/>
          <pc:sldMk cId="1399363503" sldId="256"/>
        </pc:sldMkLst>
        <pc:picChg chg="ord">
          <ac:chgData name="Michael Nadeau" userId="886a7470192ce23a" providerId="LiveId" clId="{C73A5DAE-BE17-4F53-97D3-A4DA44F95338}" dt="2025-04-25T08:54:06.260" v="31" actId="166"/>
          <ac:picMkLst>
            <pc:docMk/>
            <pc:sldMk cId="1399363503" sldId="256"/>
            <ac:picMk id="3" creationId="{BCBB352A-3807-3F71-942C-C74EE74816D6}"/>
          </ac:picMkLst>
        </pc:picChg>
        <pc:picChg chg="add mod">
          <ac:chgData name="Michael Nadeau" userId="886a7470192ce23a" providerId="LiveId" clId="{C73A5DAE-BE17-4F53-97D3-A4DA44F95338}" dt="2025-04-25T08:54:02.629" v="30"/>
          <ac:picMkLst>
            <pc:docMk/>
            <pc:sldMk cId="1399363503" sldId="256"/>
            <ac:picMk id="5" creationId="{E12593D9-485C-690A-3ED3-9F79BA68ED17}"/>
          </ac:picMkLst>
        </pc:picChg>
      </pc:sldChg>
      <pc:sldChg chg="addSp modSp mod modAnim">
        <pc:chgData name="Michael Nadeau" userId="886a7470192ce23a" providerId="LiveId" clId="{C73A5DAE-BE17-4F53-97D3-A4DA44F95338}" dt="2025-04-14T12:22:57.008" v="3" actId="166"/>
        <pc:sldMkLst>
          <pc:docMk/>
          <pc:sldMk cId="1592220157" sldId="257"/>
        </pc:sldMkLst>
        <pc:picChg chg="ord">
          <ac:chgData name="Michael Nadeau" userId="886a7470192ce23a" providerId="LiveId" clId="{C73A5DAE-BE17-4F53-97D3-A4DA44F95338}" dt="2025-04-14T12:22:57.008" v="3" actId="166"/>
          <ac:picMkLst>
            <pc:docMk/>
            <pc:sldMk cId="1592220157" sldId="257"/>
            <ac:picMk id="3" creationId="{D29B6190-6CB4-CA4D-A045-990D1E906AFF}"/>
          </ac:picMkLst>
        </pc:picChg>
        <pc:picChg chg="add mod">
          <ac:chgData name="Michael Nadeau" userId="886a7470192ce23a" providerId="LiveId" clId="{C73A5DAE-BE17-4F53-97D3-A4DA44F95338}" dt="2025-04-14T12:22:53.193" v="2"/>
          <ac:picMkLst>
            <pc:docMk/>
            <pc:sldMk cId="1592220157" sldId="257"/>
            <ac:picMk id="4" creationId="{16B00DD2-DB8B-07DC-25A0-A93A7754D2BF}"/>
          </ac:picMkLst>
        </pc:picChg>
      </pc:sldChg>
      <pc:sldChg chg="addSp modSp mod modAnim">
        <pc:chgData name="Michael Nadeau" userId="886a7470192ce23a" providerId="LiveId" clId="{C73A5DAE-BE17-4F53-97D3-A4DA44F95338}" dt="2025-04-14T12:23:05.910" v="5" actId="166"/>
        <pc:sldMkLst>
          <pc:docMk/>
          <pc:sldMk cId="2783936447" sldId="258"/>
        </pc:sldMkLst>
        <pc:picChg chg="ord">
          <ac:chgData name="Michael Nadeau" userId="886a7470192ce23a" providerId="LiveId" clId="{C73A5DAE-BE17-4F53-97D3-A4DA44F95338}" dt="2025-04-14T12:23:05.910" v="5" actId="166"/>
          <ac:picMkLst>
            <pc:docMk/>
            <pc:sldMk cId="2783936447" sldId="258"/>
            <ac:picMk id="3" creationId="{937C1D36-FE08-26CE-B4FB-6F22E924B3A2}"/>
          </ac:picMkLst>
        </pc:picChg>
        <pc:picChg chg="add mod">
          <ac:chgData name="Michael Nadeau" userId="886a7470192ce23a" providerId="LiveId" clId="{C73A5DAE-BE17-4F53-97D3-A4DA44F95338}" dt="2025-04-14T12:23:02.676" v="4"/>
          <ac:picMkLst>
            <pc:docMk/>
            <pc:sldMk cId="2783936447" sldId="258"/>
            <ac:picMk id="4" creationId="{E5D01BAC-8796-CEDD-5018-BB3CADB766A6}"/>
          </ac:picMkLst>
        </pc:picChg>
      </pc:sldChg>
      <pc:sldChg chg="addSp delSp modSp mod delAnim modAnim">
        <pc:chgData name="Michael Nadeau" userId="886a7470192ce23a" providerId="LiveId" clId="{C73A5DAE-BE17-4F53-97D3-A4DA44F95338}" dt="2025-05-05T09:10:28.118" v="40" actId="931"/>
        <pc:sldMkLst>
          <pc:docMk/>
          <pc:sldMk cId="1932742923" sldId="259"/>
        </pc:sldMkLst>
        <pc:picChg chg="del ord">
          <ac:chgData name="Michael Nadeau" userId="886a7470192ce23a" providerId="LiveId" clId="{C73A5DAE-BE17-4F53-97D3-A4DA44F95338}" dt="2025-05-05T09:10:16.075" v="37" actId="478"/>
          <ac:picMkLst>
            <pc:docMk/>
            <pc:sldMk cId="1932742923" sldId="259"/>
            <ac:picMk id="3" creationId="{48B4935D-A277-49F6-6074-6FF939024284}"/>
          </ac:picMkLst>
        </pc:picChg>
        <pc:picChg chg="add del mod">
          <ac:chgData name="Michael Nadeau" userId="886a7470192ce23a" providerId="LiveId" clId="{C73A5DAE-BE17-4F53-97D3-A4DA44F95338}" dt="2025-05-05T09:10:16.981" v="38" actId="478"/>
          <ac:picMkLst>
            <pc:docMk/>
            <pc:sldMk cId="1932742923" sldId="259"/>
            <ac:picMk id="4" creationId="{311CBAF1-C82A-9CAB-B852-B68BE791F534}"/>
          </ac:picMkLst>
        </pc:picChg>
        <pc:picChg chg="add mod">
          <ac:chgData name="Michael Nadeau" userId="886a7470192ce23a" providerId="LiveId" clId="{C73A5DAE-BE17-4F53-97D3-A4DA44F95338}" dt="2025-05-05T09:10:21.665" v="39"/>
          <ac:picMkLst>
            <pc:docMk/>
            <pc:sldMk cId="1932742923" sldId="259"/>
            <ac:picMk id="5" creationId="{8E5CB448-102B-2320-6F4D-A83AEF4A6BF2}"/>
          </ac:picMkLst>
        </pc:picChg>
        <pc:picChg chg="add mod">
          <ac:chgData name="Michael Nadeau" userId="886a7470192ce23a" providerId="LiveId" clId="{C73A5DAE-BE17-4F53-97D3-A4DA44F95338}" dt="2025-05-05T09:10:28.118" v="40" actId="931"/>
          <ac:picMkLst>
            <pc:docMk/>
            <pc:sldMk cId="1932742923" sldId="259"/>
            <ac:picMk id="7" creationId="{5DAD900D-5578-291D-4736-35CBA41AF091}"/>
          </ac:picMkLst>
        </pc:picChg>
      </pc:sldChg>
      <pc:sldChg chg="addSp delSp modSp mod delAnim modAnim">
        <pc:chgData name="Michael Nadeau" userId="886a7470192ce23a" providerId="LiveId" clId="{C73A5DAE-BE17-4F53-97D3-A4DA44F95338}" dt="2025-05-05T09:10:44.570" v="44" actId="931"/>
        <pc:sldMkLst>
          <pc:docMk/>
          <pc:sldMk cId="1373395159" sldId="260"/>
        </pc:sldMkLst>
        <pc:picChg chg="del ord">
          <ac:chgData name="Michael Nadeau" userId="886a7470192ce23a" providerId="LiveId" clId="{C73A5DAE-BE17-4F53-97D3-A4DA44F95338}" dt="2025-05-05T09:10:31.619" v="41" actId="478"/>
          <ac:picMkLst>
            <pc:docMk/>
            <pc:sldMk cId="1373395159" sldId="260"/>
            <ac:picMk id="3" creationId="{51690040-229A-3176-40D4-353022BD4BCC}"/>
          </ac:picMkLst>
        </pc:picChg>
        <pc:picChg chg="add del mod">
          <ac:chgData name="Michael Nadeau" userId="886a7470192ce23a" providerId="LiveId" clId="{C73A5DAE-BE17-4F53-97D3-A4DA44F95338}" dt="2025-05-05T09:10:33.149" v="42" actId="478"/>
          <ac:picMkLst>
            <pc:docMk/>
            <pc:sldMk cId="1373395159" sldId="260"/>
            <ac:picMk id="4" creationId="{045B8A4F-1AD3-3BF4-3DFD-D33426AF2175}"/>
          </ac:picMkLst>
        </pc:picChg>
        <pc:picChg chg="add mod">
          <ac:chgData name="Michael Nadeau" userId="886a7470192ce23a" providerId="LiveId" clId="{C73A5DAE-BE17-4F53-97D3-A4DA44F95338}" dt="2025-05-05T09:10:37.687" v="43"/>
          <ac:picMkLst>
            <pc:docMk/>
            <pc:sldMk cId="1373395159" sldId="260"/>
            <ac:picMk id="5" creationId="{1760F2AE-932B-559B-7300-7FD165A95039}"/>
          </ac:picMkLst>
        </pc:picChg>
        <pc:picChg chg="add mod">
          <ac:chgData name="Michael Nadeau" userId="886a7470192ce23a" providerId="LiveId" clId="{C73A5DAE-BE17-4F53-97D3-A4DA44F95338}" dt="2025-05-05T09:10:44.570" v="44" actId="931"/>
          <ac:picMkLst>
            <pc:docMk/>
            <pc:sldMk cId="1373395159" sldId="260"/>
            <ac:picMk id="7" creationId="{AF449594-D5A6-B7F3-8054-F504476BF44B}"/>
          </ac:picMkLst>
        </pc:picChg>
      </pc:sldChg>
      <pc:sldChg chg="addSp modSp mod modAnim">
        <pc:chgData name="Michael Nadeau" userId="886a7470192ce23a" providerId="LiveId" clId="{C73A5DAE-BE17-4F53-97D3-A4DA44F95338}" dt="2025-04-14T12:23:34.434" v="11" actId="166"/>
        <pc:sldMkLst>
          <pc:docMk/>
          <pc:sldMk cId="3505684974" sldId="261"/>
        </pc:sldMkLst>
        <pc:picChg chg="ord">
          <ac:chgData name="Michael Nadeau" userId="886a7470192ce23a" providerId="LiveId" clId="{C73A5DAE-BE17-4F53-97D3-A4DA44F95338}" dt="2025-04-14T12:23:34.434" v="11" actId="166"/>
          <ac:picMkLst>
            <pc:docMk/>
            <pc:sldMk cId="3505684974" sldId="261"/>
            <ac:picMk id="3" creationId="{8CEEA33F-B2FC-4DC8-D0AE-21978E1360BD}"/>
          </ac:picMkLst>
        </pc:picChg>
        <pc:picChg chg="add mod">
          <ac:chgData name="Michael Nadeau" userId="886a7470192ce23a" providerId="LiveId" clId="{C73A5DAE-BE17-4F53-97D3-A4DA44F95338}" dt="2025-04-14T12:23:30.939" v="10"/>
          <ac:picMkLst>
            <pc:docMk/>
            <pc:sldMk cId="3505684974" sldId="261"/>
            <ac:picMk id="4" creationId="{3B8B1735-C0B5-15E0-4C48-47B88D1FDFEF}"/>
          </ac:picMkLst>
        </pc:picChg>
      </pc:sldChg>
      <pc:sldChg chg="addSp delSp modSp mod delAnim modAnim">
        <pc:chgData name="Michael Nadeau" userId="886a7470192ce23a" providerId="LiveId" clId="{C73A5DAE-BE17-4F53-97D3-A4DA44F95338}" dt="2025-05-05T09:10:59.919" v="48" actId="931"/>
        <pc:sldMkLst>
          <pc:docMk/>
          <pc:sldMk cId="2908457581" sldId="262"/>
        </pc:sldMkLst>
        <pc:picChg chg="del ord">
          <ac:chgData name="Michael Nadeau" userId="886a7470192ce23a" providerId="LiveId" clId="{C73A5DAE-BE17-4F53-97D3-A4DA44F95338}" dt="2025-05-05T09:10:49.451" v="45" actId="478"/>
          <ac:picMkLst>
            <pc:docMk/>
            <pc:sldMk cId="2908457581" sldId="262"/>
            <ac:picMk id="3" creationId="{6FAD505D-CB65-F02C-EAA9-D0063B1B3F36}"/>
          </ac:picMkLst>
        </pc:picChg>
        <pc:picChg chg="add del mod">
          <ac:chgData name="Michael Nadeau" userId="886a7470192ce23a" providerId="LiveId" clId="{C73A5DAE-BE17-4F53-97D3-A4DA44F95338}" dt="2025-05-05T09:10:50.476" v="46" actId="478"/>
          <ac:picMkLst>
            <pc:docMk/>
            <pc:sldMk cId="2908457581" sldId="262"/>
            <ac:picMk id="4" creationId="{40DF4C6D-41CD-D89E-32D8-40EBF7FEDC9A}"/>
          </ac:picMkLst>
        </pc:picChg>
        <pc:picChg chg="add mod">
          <ac:chgData name="Michael Nadeau" userId="886a7470192ce23a" providerId="LiveId" clId="{C73A5DAE-BE17-4F53-97D3-A4DA44F95338}" dt="2025-05-05T09:10:55.265" v="47"/>
          <ac:picMkLst>
            <pc:docMk/>
            <pc:sldMk cId="2908457581" sldId="262"/>
            <ac:picMk id="5" creationId="{2FFCA173-1B6D-6395-E150-A651C897477B}"/>
          </ac:picMkLst>
        </pc:picChg>
        <pc:picChg chg="add mod">
          <ac:chgData name="Michael Nadeau" userId="886a7470192ce23a" providerId="LiveId" clId="{C73A5DAE-BE17-4F53-97D3-A4DA44F95338}" dt="2025-05-05T09:10:59.919" v="48" actId="931"/>
          <ac:picMkLst>
            <pc:docMk/>
            <pc:sldMk cId="2908457581" sldId="262"/>
            <ac:picMk id="7" creationId="{5F9D588B-9232-5E42-5B89-E301C4C49888}"/>
          </ac:picMkLst>
        </pc:picChg>
      </pc:sldChg>
      <pc:sldChg chg="addSp delSp modSp mod delAnim modAnim">
        <pc:chgData name="Michael Nadeau" userId="886a7470192ce23a" providerId="LiveId" clId="{C73A5DAE-BE17-4F53-97D3-A4DA44F95338}" dt="2025-05-05T09:11:14.336" v="52" actId="931"/>
        <pc:sldMkLst>
          <pc:docMk/>
          <pc:sldMk cId="1920927578" sldId="263"/>
        </pc:sldMkLst>
        <pc:picChg chg="del ord">
          <ac:chgData name="Michael Nadeau" userId="886a7470192ce23a" providerId="LiveId" clId="{C73A5DAE-BE17-4F53-97D3-A4DA44F95338}" dt="2025-05-05T09:11:02.339" v="49" actId="478"/>
          <ac:picMkLst>
            <pc:docMk/>
            <pc:sldMk cId="1920927578" sldId="263"/>
            <ac:picMk id="3" creationId="{CAF40A61-44A6-B680-1034-93B71EB76BDE}"/>
          </ac:picMkLst>
        </pc:picChg>
        <pc:picChg chg="add del mod">
          <ac:chgData name="Michael Nadeau" userId="886a7470192ce23a" providerId="LiveId" clId="{C73A5DAE-BE17-4F53-97D3-A4DA44F95338}" dt="2025-05-05T09:11:03.283" v="50" actId="478"/>
          <ac:picMkLst>
            <pc:docMk/>
            <pc:sldMk cId="1920927578" sldId="263"/>
            <ac:picMk id="4" creationId="{3538021E-6B77-AC0B-52CC-D2CAA3B35C9D}"/>
          </ac:picMkLst>
        </pc:picChg>
        <pc:picChg chg="add mod">
          <ac:chgData name="Michael Nadeau" userId="886a7470192ce23a" providerId="LiveId" clId="{C73A5DAE-BE17-4F53-97D3-A4DA44F95338}" dt="2025-05-05T09:11:08.498" v="51"/>
          <ac:picMkLst>
            <pc:docMk/>
            <pc:sldMk cId="1920927578" sldId="263"/>
            <ac:picMk id="5" creationId="{5DA39CEC-46AD-C679-D65D-7B36267A52BE}"/>
          </ac:picMkLst>
        </pc:picChg>
        <pc:picChg chg="add mod">
          <ac:chgData name="Michael Nadeau" userId="886a7470192ce23a" providerId="LiveId" clId="{C73A5DAE-BE17-4F53-97D3-A4DA44F95338}" dt="2025-05-05T09:11:14.336" v="52" actId="931"/>
          <ac:picMkLst>
            <pc:docMk/>
            <pc:sldMk cId="1920927578" sldId="263"/>
            <ac:picMk id="7" creationId="{F9237A9D-31AB-CA22-5558-B481D7C1C3B7}"/>
          </ac:picMkLst>
        </pc:picChg>
      </pc:sldChg>
      <pc:sldChg chg="addSp modSp mod modAnim">
        <pc:chgData name="Michael Nadeau" userId="886a7470192ce23a" providerId="LiveId" clId="{C73A5DAE-BE17-4F53-97D3-A4DA44F95338}" dt="2025-04-14T12:24:51.597" v="27" actId="166"/>
        <pc:sldMkLst>
          <pc:docMk/>
          <pc:sldMk cId="2163763417" sldId="264"/>
        </pc:sldMkLst>
        <pc:picChg chg="ord">
          <ac:chgData name="Michael Nadeau" userId="886a7470192ce23a" providerId="LiveId" clId="{C73A5DAE-BE17-4F53-97D3-A4DA44F95338}" dt="2025-04-14T12:24:51.597" v="27" actId="166"/>
          <ac:picMkLst>
            <pc:docMk/>
            <pc:sldMk cId="2163763417" sldId="264"/>
            <ac:picMk id="3" creationId="{6EB0D4C0-7BFE-0970-232C-587331BE3055}"/>
          </ac:picMkLst>
        </pc:picChg>
        <pc:picChg chg="add mod">
          <ac:chgData name="Michael Nadeau" userId="886a7470192ce23a" providerId="LiveId" clId="{C73A5DAE-BE17-4F53-97D3-A4DA44F95338}" dt="2025-04-14T12:24:47.917" v="26"/>
          <ac:picMkLst>
            <pc:docMk/>
            <pc:sldMk cId="2163763417" sldId="264"/>
            <ac:picMk id="4" creationId="{02E48069-3050-C736-7E48-BC0CAB63FBE3}"/>
          </ac:picMkLst>
        </pc:picChg>
      </pc:sldChg>
      <pc:sldChg chg="addSp modSp mod modAnim">
        <pc:chgData name="Michael Nadeau" userId="886a7470192ce23a" providerId="LiveId" clId="{C73A5DAE-BE17-4F53-97D3-A4DA44F95338}" dt="2025-04-14T12:24:41.425" v="25" actId="166"/>
        <pc:sldMkLst>
          <pc:docMk/>
          <pc:sldMk cId="250185100" sldId="265"/>
        </pc:sldMkLst>
        <pc:picChg chg="ord">
          <ac:chgData name="Michael Nadeau" userId="886a7470192ce23a" providerId="LiveId" clId="{C73A5DAE-BE17-4F53-97D3-A4DA44F95338}" dt="2025-04-14T12:24:41.425" v="25" actId="166"/>
          <ac:picMkLst>
            <pc:docMk/>
            <pc:sldMk cId="250185100" sldId="265"/>
            <ac:picMk id="3" creationId="{892BDDF5-F883-A3D9-3204-A2E37057BA80}"/>
          </ac:picMkLst>
        </pc:picChg>
        <pc:picChg chg="add mod">
          <ac:chgData name="Michael Nadeau" userId="886a7470192ce23a" providerId="LiveId" clId="{C73A5DAE-BE17-4F53-97D3-A4DA44F95338}" dt="2025-04-14T12:24:38.160" v="24"/>
          <ac:picMkLst>
            <pc:docMk/>
            <pc:sldMk cId="250185100" sldId="265"/>
            <ac:picMk id="4" creationId="{C1B240F7-C73A-BD48-0165-CF26458E69E2}"/>
          </ac:picMkLst>
        </pc:picChg>
      </pc:sldChg>
      <pc:sldChg chg="addSp modSp mod modAnim">
        <pc:chgData name="Michael Nadeau" userId="886a7470192ce23a" providerId="LiveId" clId="{C73A5DAE-BE17-4F53-97D3-A4DA44F95338}" dt="2025-04-14T12:24:30.967" v="23" actId="166"/>
        <pc:sldMkLst>
          <pc:docMk/>
          <pc:sldMk cId="3999983477" sldId="266"/>
        </pc:sldMkLst>
        <pc:picChg chg="ord">
          <ac:chgData name="Michael Nadeau" userId="886a7470192ce23a" providerId="LiveId" clId="{C73A5DAE-BE17-4F53-97D3-A4DA44F95338}" dt="2025-04-14T12:24:30.967" v="23" actId="166"/>
          <ac:picMkLst>
            <pc:docMk/>
            <pc:sldMk cId="3999983477" sldId="266"/>
            <ac:picMk id="3" creationId="{86BD062D-C655-FA6D-3523-BA25E3C2F0A4}"/>
          </ac:picMkLst>
        </pc:picChg>
        <pc:picChg chg="add mod">
          <ac:chgData name="Michael Nadeau" userId="886a7470192ce23a" providerId="LiveId" clId="{C73A5DAE-BE17-4F53-97D3-A4DA44F95338}" dt="2025-04-14T12:24:27.296" v="22"/>
          <ac:picMkLst>
            <pc:docMk/>
            <pc:sldMk cId="3999983477" sldId="266"/>
            <ac:picMk id="4" creationId="{CA125810-437D-FA46-CE69-CD59B34DCC64}"/>
          </ac:picMkLst>
        </pc:picChg>
      </pc:sldChg>
      <pc:sldChg chg="addSp modSp mod modAnim">
        <pc:chgData name="Michael Nadeau" userId="886a7470192ce23a" providerId="LiveId" clId="{C73A5DAE-BE17-4F53-97D3-A4DA44F95338}" dt="2025-04-14T12:24:21.096" v="21" actId="166"/>
        <pc:sldMkLst>
          <pc:docMk/>
          <pc:sldMk cId="2625664589" sldId="267"/>
        </pc:sldMkLst>
        <pc:picChg chg="ord">
          <ac:chgData name="Michael Nadeau" userId="886a7470192ce23a" providerId="LiveId" clId="{C73A5DAE-BE17-4F53-97D3-A4DA44F95338}" dt="2025-04-14T12:24:21.096" v="21" actId="166"/>
          <ac:picMkLst>
            <pc:docMk/>
            <pc:sldMk cId="2625664589" sldId="267"/>
            <ac:picMk id="3" creationId="{0C9DD809-6DAC-BE16-6485-6075B2C75F4A}"/>
          </ac:picMkLst>
        </pc:picChg>
        <pc:picChg chg="add mod">
          <ac:chgData name="Michael Nadeau" userId="886a7470192ce23a" providerId="LiveId" clId="{C73A5DAE-BE17-4F53-97D3-A4DA44F95338}" dt="2025-04-14T12:24:18.186" v="20"/>
          <ac:picMkLst>
            <pc:docMk/>
            <pc:sldMk cId="2625664589" sldId="267"/>
            <ac:picMk id="4" creationId="{084B7157-C640-9193-FF54-B4C60F3376C5}"/>
          </ac:picMkLst>
        </pc:picChg>
      </pc:sldChg>
      <pc:sldChg chg="addSp modSp mod modAnim">
        <pc:chgData name="Michael Nadeau" userId="886a7470192ce23a" providerId="LiveId" clId="{C73A5DAE-BE17-4F53-97D3-A4DA44F95338}" dt="2025-04-14T12:24:12.553" v="19" actId="166"/>
        <pc:sldMkLst>
          <pc:docMk/>
          <pc:sldMk cId="2499168722" sldId="268"/>
        </pc:sldMkLst>
        <pc:picChg chg="ord">
          <ac:chgData name="Michael Nadeau" userId="886a7470192ce23a" providerId="LiveId" clId="{C73A5DAE-BE17-4F53-97D3-A4DA44F95338}" dt="2025-04-14T12:24:12.553" v="19" actId="166"/>
          <ac:picMkLst>
            <pc:docMk/>
            <pc:sldMk cId="2499168722" sldId="268"/>
            <ac:picMk id="3" creationId="{D6FF0DD3-6E46-E12C-2F75-E7CCB0F7300D}"/>
          </ac:picMkLst>
        </pc:picChg>
        <pc:picChg chg="add mod">
          <ac:chgData name="Michael Nadeau" userId="886a7470192ce23a" providerId="LiveId" clId="{C73A5DAE-BE17-4F53-97D3-A4DA44F95338}" dt="2025-04-14T12:24:09.439" v="18"/>
          <ac:picMkLst>
            <pc:docMk/>
            <pc:sldMk cId="2499168722" sldId="268"/>
            <ac:picMk id="4" creationId="{0C6AF080-60FE-9990-ADE5-AF3821681578}"/>
          </ac:picMkLst>
        </pc:picChg>
      </pc:sldChg>
      <pc:sldChg chg="addSp delSp modSp mod delAnim modAnim">
        <pc:chgData name="Michael Nadeau" userId="886a7470192ce23a" providerId="LiveId" clId="{C73A5DAE-BE17-4F53-97D3-A4DA44F95338}" dt="2025-04-25T08:54:22.186" v="36" actId="166"/>
        <pc:sldMkLst>
          <pc:docMk/>
          <pc:sldMk cId="1716307770" sldId="269"/>
        </pc:sldMkLst>
        <pc:picChg chg="ord">
          <ac:chgData name="Michael Nadeau" userId="886a7470192ce23a" providerId="LiveId" clId="{C73A5DAE-BE17-4F53-97D3-A4DA44F95338}" dt="2025-04-25T08:54:22.186" v="36" actId="166"/>
          <ac:picMkLst>
            <pc:docMk/>
            <pc:sldMk cId="1716307770" sldId="269"/>
            <ac:picMk id="3" creationId="{FAA03080-2C85-12DE-A7C1-8E1B87D1F63D}"/>
          </ac:picMkLst>
        </pc:picChg>
        <pc:picChg chg="add mod">
          <ac:chgData name="Michael Nadeau" userId="886a7470192ce23a" providerId="LiveId" clId="{C73A5DAE-BE17-4F53-97D3-A4DA44F95338}" dt="2025-04-25T08:54:18.238" v="35"/>
          <ac:picMkLst>
            <pc:docMk/>
            <pc:sldMk cId="1716307770" sldId="269"/>
            <ac:picMk id="5" creationId="{85ED6524-61C2-8596-F7F8-69DA840D5C2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46513-86D5-D2D3-73A8-089D9014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498A7-FC89-9FE8-3882-29068C54C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C5CD-52BF-4F8B-BD18-7AB63FD798A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67AC4-FA3B-C507-CBAA-0BD1FACC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BFE0ED-78BA-588D-2DD5-C2284FB1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33B2-C5CB-408E-ADEF-15CC4FBA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96F4C8-2217-BB61-D482-C752307A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D5D22-6BA2-1288-EE06-D2066E54E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DEE1E-BCFD-AB71-CA9A-802C9EE4B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CFC5CD-52BF-4F8B-BD18-7AB63FD798A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EC754-5513-37DC-83F8-D9DD7CB59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02A47-294C-A5B8-403E-E8D77CA77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1333B2-C5CB-408E-ADEF-15CC4FBA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6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73ED9B-E514-7142-6A51-B42E81AC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Moral Fortitude</a:t>
            </a:r>
            <a:endParaRPr lang="en-US" dirty="0"/>
          </a:p>
        </p:txBody>
      </p:sp>
      <p:pic>
        <p:nvPicPr>
          <p:cNvPr id="5" name="ttsmaker-vip-file-2025-4-25-4-53-48">
            <a:hlinkClick r:id="" action="ppaction://media"/>
            <a:extLst>
              <a:ext uri="{FF2B5EF4-FFF2-40B4-BE49-F238E27FC236}">
                <a16:creationId xmlns:a16="http://schemas.microsoft.com/office/drawing/2014/main" id="{E12593D9-485C-690A-3ED3-9F79BA68ED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BB352A-3807-3F71-942C-C74EE74816D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6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DB94BC-F32C-8E5C-7ECB-AAA1F519B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Applicability</a:t>
            </a:r>
            <a:endParaRPr lang="en-US" dirty="0"/>
          </a:p>
        </p:txBody>
      </p:sp>
      <p:pic>
        <p:nvPicPr>
          <p:cNvPr id="4" name="ttsmaker-vip-file-2025-4-14-8-22-1">
            <a:hlinkClick r:id="" action="ppaction://media"/>
            <a:extLst>
              <a:ext uri="{FF2B5EF4-FFF2-40B4-BE49-F238E27FC236}">
                <a16:creationId xmlns:a16="http://schemas.microsoft.com/office/drawing/2014/main" id="{C1B240F7-C73A-BD48-0165-CF26458E69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BDDF5-F883-A3D9-3204-A2E37057BA8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2AEE89-E7F0-DDBB-CD1C-1FCD664FE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Benefits</a:t>
            </a:r>
            <a:endParaRPr lang="en-US" dirty="0"/>
          </a:p>
        </p:txBody>
      </p:sp>
      <p:pic>
        <p:nvPicPr>
          <p:cNvPr id="4" name="ttsmaker-vip-file-2025-4-14-8-21-59">
            <a:hlinkClick r:id="" action="ppaction://media"/>
            <a:extLst>
              <a:ext uri="{FF2B5EF4-FFF2-40B4-BE49-F238E27FC236}">
                <a16:creationId xmlns:a16="http://schemas.microsoft.com/office/drawing/2014/main" id="{CA125810-437D-FA46-CE69-CD59B34DCC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BD062D-C655-FA6D-3523-BA25E3C2F0A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8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58D17A-79D1-A429-7F07-38CA1B32A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KooL Keys to Success</a:t>
            </a:r>
            <a:endParaRPr lang="en-US" dirty="0"/>
          </a:p>
        </p:txBody>
      </p:sp>
      <p:pic>
        <p:nvPicPr>
          <p:cNvPr id="4" name="ttsmaker-vip-file-2025-4-14-8-21-58">
            <a:hlinkClick r:id="" action="ppaction://media"/>
            <a:extLst>
              <a:ext uri="{FF2B5EF4-FFF2-40B4-BE49-F238E27FC236}">
                <a16:creationId xmlns:a16="http://schemas.microsoft.com/office/drawing/2014/main" id="{084B7157-C640-9193-FF54-B4C60F3376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9DD809-6DAC-BE16-6485-6075B2C75F4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6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255045-BF0C-775B-5EBF-722036A29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4-14-8-21-56">
            <a:hlinkClick r:id="" action="ppaction://media"/>
            <a:extLst>
              <a:ext uri="{FF2B5EF4-FFF2-40B4-BE49-F238E27FC236}">
                <a16:creationId xmlns:a16="http://schemas.microsoft.com/office/drawing/2014/main" id="{0C6AF080-60FE-9990-ADE5-AF38216815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FF0DD3-6E46-E12C-2F75-E7CCB0F7300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6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BD4795-827D-66F7-94AE-E491A50C5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Moral Fortitude</a:t>
            </a:r>
            <a:endParaRPr lang="en-US" dirty="0"/>
          </a:p>
        </p:txBody>
      </p:sp>
      <p:pic>
        <p:nvPicPr>
          <p:cNvPr id="5" name="ttsmaker-vip-file-2025-4-25-4-53-46">
            <a:hlinkClick r:id="" action="ppaction://media"/>
            <a:extLst>
              <a:ext uri="{FF2B5EF4-FFF2-40B4-BE49-F238E27FC236}">
                <a16:creationId xmlns:a16="http://schemas.microsoft.com/office/drawing/2014/main" id="{85ED6524-61C2-8596-F7F8-69DA840D5C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A03080-2C85-12DE-A7C1-8E1B87D1F63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0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3FF9C1-8F8C-B40D-F160-FCCA1ED7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4-14-8-22-13">
            <a:hlinkClick r:id="" action="ppaction://media"/>
            <a:extLst>
              <a:ext uri="{FF2B5EF4-FFF2-40B4-BE49-F238E27FC236}">
                <a16:creationId xmlns:a16="http://schemas.microsoft.com/office/drawing/2014/main" id="{16B00DD2-DB8B-07DC-25A0-A93A7754D2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9B6190-6CB4-CA4D-A045-990D1E906AF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2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DB3FC3-26B8-9F31-A9F7-FA2F168F3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look at the Expected Outcomes</a:t>
            </a:r>
            <a:endParaRPr lang="en-US" dirty="0"/>
          </a:p>
        </p:txBody>
      </p:sp>
      <p:pic>
        <p:nvPicPr>
          <p:cNvPr id="4" name="ttsmaker-vip-file-2025-4-14-8-22-12">
            <a:hlinkClick r:id="" action="ppaction://media"/>
            <a:extLst>
              <a:ext uri="{FF2B5EF4-FFF2-40B4-BE49-F238E27FC236}">
                <a16:creationId xmlns:a16="http://schemas.microsoft.com/office/drawing/2014/main" id="{E5D01BAC-8796-CEDD-5018-BB3CADB766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7C1D36-FE08-26CE-B4FB-6F22E924B3A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3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4B2DDC-70BC-8A4C-623C-8BA0312F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Moral Fortitude</a:t>
            </a:r>
            <a:endParaRPr lang="en-US" dirty="0"/>
          </a:p>
        </p:txBody>
      </p:sp>
      <p:pic>
        <p:nvPicPr>
          <p:cNvPr id="5" name="ttsmaker-vip-file-2025-5-5-5-10-5">
            <a:hlinkClick r:id="" action="ppaction://media"/>
            <a:extLst>
              <a:ext uri="{FF2B5EF4-FFF2-40B4-BE49-F238E27FC236}">
                <a16:creationId xmlns:a16="http://schemas.microsoft.com/office/drawing/2014/main" id="{8E5CB448-102B-2320-6F4D-A83AEF4A6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AD900D-5578-291D-4736-35CBA41AF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4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2CBACA-D487-5E2D-EC9F-6C09EE4BB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Moral Fortitude</a:t>
            </a:r>
            <a:endParaRPr lang="en-US" dirty="0"/>
          </a:p>
        </p:txBody>
      </p:sp>
      <p:pic>
        <p:nvPicPr>
          <p:cNvPr id="5" name="ttsmaker-vip-file-2025-5-5-5-10-3">
            <a:hlinkClick r:id="" action="ppaction://media"/>
            <a:extLst>
              <a:ext uri="{FF2B5EF4-FFF2-40B4-BE49-F238E27FC236}">
                <a16:creationId xmlns:a16="http://schemas.microsoft.com/office/drawing/2014/main" id="{1760F2AE-932B-559B-7300-7FD165A950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449594-D5A6-B7F3-8054-F504476BF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9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C797B5-DD24-B6BA-6DE8-9872B8982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Moral Fortitude</a:t>
            </a:r>
            <a:endParaRPr lang="en-US" dirty="0"/>
          </a:p>
        </p:txBody>
      </p:sp>
      <p:pic>
        <p:nvPicPr>
          <p:cNvPr id="4" name="ttsmaker-vip-file-2025-4-14-8-22-7">
            <a:hlinkClick r:id="" action="ppaction://media"/>
            <a:extLst>
              <a:ext uri="{FF2B5EF4-FFF2-40B4-BE49-F238E27FC236}">
                <a16:creationId xmlns:a16="http://schemas.microsoft.com/office/drawing/2014/main" id="{3B8B1735-C0B5-15E0-4C48-47B88D1FDF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EEA33F-B2FC-4DC8-D0AE-21978E1360B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E91807-2986-0997-D8D2-941964E4D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Moral Fortitude</a:t>
            </a:r>
            <a:endParaRPr lang="en-US" dirty="0"/>
          </a:p>
        </p:txBody>
      </p:sp>
      <p:pic>
        <p:nvPicPr>
          <p:cNvPr id="5" name="ttsmaker-vip-file-2025-5-5-5-10-2">
            <a:hlinkClick r:id="" action="ppaction://media"/>
            <a:extLst>
              <a:ext uri="{FF2B5EF4-FFF2-40B4-BE49-F238E27FC236}">
                <a16:creationId xmlns:a16="http://schemas.microsoft.com/office/drawing/2014/main" id="{2FFCA173-1B6D-6395-E150-A651C8974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9D588B-9232-5E42-5B89-E301C4C49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5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B5CD62-1C46-D4BD-A9E8-FBBF58D6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Moral Fortitude</a:t>
            </a:r>
            <a:endParaRPr lang="en-US" dirty="0"/>
          </a:p>
        </p:txBody>
      </p:sp>
      <p:pic>
        <p:nvPicPr>
          <p:cNvPr id="5" name="ttsmaker-vip-file-2025-5-5-5-10-0">
            <a:hlinkClick r:id="" action="ppaction://media"/>
            <a:extLst>
              <a:ext uri="{FF2B5EF4-FFF2-40B4-BE49-F238E27FC236}">
                <a16:creationId xmlns:a16="http://schemas.microsoft.com/office/drawing/2014/main" id="{5DA39CEC-46AD-C679-D65D-7B36267A52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237A9D-31AB-CA22-5558-B481D7C1C3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2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DBB7AE-1BE3-1030-DAEA-E728BD9F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Moral Fortitude</a:t>
            </a:r>
            <a:endParaRPr lang="en-US" dirty="0"/>
          </a:p>
        </p:txBody>
      </p:sp>
      <p:pic>
        <p:nvPicPr>
          <p:cNvPr id="4" name="ttsmaker-vip-file-2025-4-14-8-22-2">
            <a:hlinkClick r:id="" action="ppaction://media"/>
            <a:extLst>
              <a:ext uri="{FF2B5EF4-FFF2-40B4-BE49-F238E27FC236}">
                <a16:creationId xmlns:a16="http://schemas.microsoft.com/office/drawing/2014/main" id="{02E48069-3050-C736-7E48-BC0CAB63FB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B0D4C0-7BFE-0970-232C-587331BE305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6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55</Words>
  <Application>Microsoft Office PowerPoint</Application>
  <PresentationFormat>Widescreen</PresentationFormat>
  <Paragraphs>14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Welcome to Leadership is Moral Fortitude</vt:lpstr>
      <vt:lpstr>Introduction</vt:lpstr>
      <vt:lpstr>Let’s look at the Expected Outcomes</vt:lpstr>
      <vt:lpstr>Leadership is Moral Fortitude</vt:lpstr>
      <vt:lpstr>Leadership is Moral Fortitude</vt:lpstr>
      <vt:lpstr>Leadership is Moral Fortitude</vt:lpstr>
      <vt:lpstr>Leadership is Moral Fortitude</vt:lpstr>
      <vt:lpstr>Leadership is Moral Fortitude</vt:lpstr>
      <vt:lpstr>Leadership is Moral Fortitude</vt:lpstr>
      <vt:lpstr>Organizational Applicability</vt:lpstr>
      <vt:lpstr>Expected Benefits</vt:lpstr>
      <vt:lpstr>Five KooL Keys to Success</vt:lpstr>
      <vt:lpstr>Summary</vt:lpstr>
      <vt:lpstr>Thank you for viewing Leadership is Moral Fortitude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2025-03-28T11:19:05Z</dcterms:created>
  <dcterms:modified xsi:type="dcterms:W3CDTF">2025-05-05T09:11:17Z</dcterms:modified>
</cp:coreProperties>
</file>