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F22D5-41A1-4D4B-80D2-8376952A929D}" v="8" dt="2025-03-24T09:43:4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D48F22D5-41A1-4D4B-80D2-8376952A929D}"/>
    <pc:docChg chg="custSel modSld">
      <pc:chgData name="Michael Nadeau" userId="886a7470192ce23a" providerId="LiveId" clId="{D48F22D5-41A1-4D4B-80D2-8376952A929D}" dt="2025-03-24T09:43:53.107" v="14" actId="166"/>
      <pc:docMkLst>
        <pc:docMk/>
      </pc:docMkLst>
      <pc:sldChg chg="addSp delSp modSp mod modAnim">
        <pc:chgData name="Michael Nadeau" userId="886a7470192ce23a" providerId="LiveId" clId="{D48F22D5-41A1-4D4B-80D2-8376952A929D}" dt="2025-03-24T09:42:53.951" v="2" actId="931"/>
        <pc:sldMkLst>
          <pc:docMk/>
          <pc:sldMk cId="3236461851" sldId="256"/>
        </pc:sldMkLst>
        <pc:picChg chg="del">
          <ac:chgData name="Michael Nadeau" userId="886a7470192ce23a" providerId="LiveId" clId="{D48F22D5-41A1-4D4B-80D2-8376952A929D}" dt="2025-03-24T09:42:39.836" v="0" actId="478"/>
          <ac:picMkLst>
            <pc:docMk/>
            <pc:sldMk cId="3236461851" sldId="256"/>
            <ac:picMk id="3" creationId="{DCAAF41D-5FCC-EDBF-F1DE-9AA0E3D09C17}"/>
          </ac:picMkLst>
        </pc:picChg>
        <pc:picChg chg="add mod">
          <ac:chgData name="Michael Nadeau" userId="886a7470192ce23a" providerId="LiveId" clId="{D48F22D5-41A1-4D4B-80D2-8376952A929D}" dt="2025-03-24T09:42:45.886" v="1"/>
          <ac:picMkLst>
            <pc:docMk/>
            <pc:sldMk cId="3236461851" sldId="256"/>
            <ac:picMk id="4" creationId="{B6083C0D-8018-28EC-F76A-5B347E609825}"/>
          </ac:picMkLst>
        </pc:picChg>
        <pc:picChg chg="add mod">
          <ac:chgData name="Michael Nadeau" userId="886a7470192ce23a" providerId="LiveId" clId="{D48F22D5-41A1-4D4B-80D2-8376952A929D}" dt="2025-03-24T09:42:53.951" v="2" actId="931"/>
          <ac:picMkLst>
            <pc:docMk/>
            <pc:sldMk cId="3236461851" sldId="256"/>
            <ac:picMk id="6" creationId="{9B4C54B9-A213-F32D-0627-B69B85C37084}"/>
          </ac:picMkLst>
        </pc:picChg>
      </pc:sldChg>
      <pc:sldChg chg="addSp modSp mod modAnim">
        <pc:chgData name="Michael Nadeau" userId="886a7470192ce23a" providerId="LiveId" clId="{D48F22D5-41A1-4D4B-80D2-8376952A929D}" dt="2025-03-24T09:43:04.443" v="4" actId="166"/>
        <pc:sldMkLst>
          <pc:docMk/>
          <pc:sldMk cId="624737674" sldId="257"/>
        </pc:sldMkLst>
        <pc:picChg chg="ord">
          <ac:chgData name="Michael Nadeau" userId="886a7470192ce23a" providerId="LiveId" clId="{D48F22D5-41A1-4D4B-80D2-8376952A929D}" dt="2025-03-24T09:43:04.443" v="4" actId="166"/>
          <ac:picMkLst>
            <pc:docMk/>
            <pc:sldMk cId="624737674" sldId="257"/>
            <ac:picMk id="3" creationId="{A60DAA47-005F-D4CC-7737-47F96989CACD}"/>
          </ac:picMkLst>
        </pc:picChg>
        <pc:picChg chg="add mod">
          <ac:chgData name="Michael Nadeau" userId="886a7470192ce23a" providerId="LiveId" clId="{D48F22D5-41A1-4D4B-80D2-8376952A929D}" dt="2025-03-24T09:43:00.885" v="3"/>
          <ac:picMkLst>
            <pc:docMk/>
            <pc:sldMk cId="624737674" sldId="257"/>
            <ac:picMk id="4" creationId="{AF9733EC-1487-DCE3-370D-E75C793E34AE}"/>
          </ac:picMkLst>
        </pc:picChg>
      </pc:sldChg>
      <pc:sldChg chg="addSp modSp mod modAnim">
        <pc:chgData name="Michael Nadeau" userId="886a7470192ce23a" providerId="LiveId" clId="{D48F22D5-41A1-4D4B-80D2-8376952A929D}" dt="2025-03-24T09:43:13.329" v="6" actId="166"/>
        <pc:sldMkLst>
          <pc:docMk/>
          <pc:sldMk cId="2744602784" sldId="258"/>
        </pc:sldMkLst>
        <pc:picChg chg="ord">
          <ac:chgData name="Michael Nadeau" userId="886a7470192ce23a" providerId="LiveId" clId="{D48F22D5-41A1-4D4B-80D2-8376952A929D}" dt="2025-03-24T09:43:13.329" v="6" actId="166"/>
          <ac:picMkLst>
            <pc:docMk/>
            <pc:sldMk cId="2744602784" sldId="258"/>
            <ac:picMk id="3" creationId="{482F8E54-F7E5-DBBA-064B-A111C8B2F9C5}"/>
          </ac:picMkLst>
        </pc:picChg>
        <pc:picChg chg="add mod">
          <ac:chgData name="Michael Nadeau" userId="886a7470192ce23a" providerId="LiveId" clId="{D48F22D5-41A1-4D4B-80D2-8376952A929D}" dt="2025-03-24T09:43:10.609" v="5"/>
          <ac:picMkLst>
            <pc:docMk/>
            <pc:sldMk cId="2744602784" sldId="258"/>
            <ac:picMk id="4" creationId="{95308549-2002-2F7C-8FF1-8867BF179423}"/>
          </ac:picMkLst>
        </pc:picChg>
      </pc:sldChg>
      <pc:sldChg chg="addSp modSp mod modAnim">
        <pc:chgData name="Michael Nadeau" userId="886a7470192ce23a" providerId="LiveId" clId="{D48F22D5-41A1-4D4B-80D2-8376952A929D}" dt="2025-03-24T09:43:22.145" v="8" actId="166"/>
        <pc:sldMkLst>
          <pc:docMk/>
          <pc:sldMk cId="1377221685" sldId="259"/>
        </pc:sldMkLst>
        <pc:picChg chg="ord">
          <ac:chgData name="Michael Nadeau" userId="886a7470192ce23a" providerId="LiveId" clId="{D48F22D5-41A1-4D4B-80D2-8376952A929D}" dt="2025-03-24T09:43:22.145" v="8" actId="166"/>
          <ac:picMkLst>
            <pc:docMk/>
            <pc:sldMk cId="1377221685" sldId="259"/>
            <ac:picMk id="3" creationId="{572800E0-BAEC-B5A5-466D-897B00979EDD}"/>
          </ac:picMkLst>
        </pc:picChg>
        <pc:picChg chg="add mod">
          <ac:chgData name="Michael Nadeau" userId="886a7470192ce23a" providerId="LiveId" clId="{D48F22D5-41A1-4D4B-80D2-8376952A929D}" dt="2025-03-24T09:43:19.469" v="7"/>
          <ac:picMkLst>
            <pc:docMk/>
            <pc:sldMk cId="1377221685" sldId="259"/>
            <ac:picMk id="4" creationId="{81C0F332-3193-D11B-4F6D-58ACC8CFE291}"/>
          </ac:picMkLst>
        </pc:picChg>
      </pc:sldChg>
      <pc:sldChg chg="addSp modSp mod modAnim">
        <pc:chgData name="Michael Nadeau" userId="886a7470192ce23a" providerId="LiveId" clId="{D48F22D5-41A1-4D4B-80D2-8376952A929D}" dt="2025-03-24T09:43:33.169" v="10" actId="166"/>
        <pc:sldMkLst>
          <pc:docMk/>
          <pc:sldMk cId="1676489394" sldId="260"/>
        </pc:sldMkLst>
        <pc:picChg chg="ord">
          <ac:chgData name="Michael Nadeau" userId="886a7470192ce23a" providerId="LiveId" clId="{D48F22D5-41A1-4D4B-80D2-8376952A929D}" dt="2025-03-24T09:43:33.169" v="10" actId="166"/>
          <ac:picMkLst>
            <pc:docMk/>
            <pc:sldMk cId="1676489394" sldId="260"/>
            <ac:picMk id="3" creationId="{E234939D-A12E-6CD7-195A-18F5BE4BF93D}"/>
          </ac:picMkLst>
        </pc:picChg>
        <pc:picChg chg="add mod">
          <ac:chgData name="Michael Nadeau" userId="886a7470192ce23a" providerId="LiveId" clId="{D48F22D5-41A1-4D4B-80D2-8376952A929D}" dt="2025-03-24T09:43:30.119" v="9"/>
          <ac:picMkLst>
            <pc:docMk/>
            <pc:sldMk cId="1676489394" sldId="260"/>
            <ac:picMk id="4" creationId="{DDD0FF65-4EDE-1071-B78D-9ABB3896F180}"/>
          </ac:picMkLst>
        </pc:picChg>
      </pc:sldChg>
      <pc:sldChg chg="addSp modSp mod modAnim">
        <pc:chgData name="Michael Nadeau" userId="886a7470192ce23a" providerId="LiveId" clId="{D48F22D5-41A1-4D4B-80D2-8376952A929D}" dt="2025-03-24T09:43:53.107" v="14" actId="166"/>
        <pc:sldMkLst>
          <pc:docMk/>
          <pc:sldMk cId="3303996184" sldId="261"/>
        </pc:sldMkLst>
        <pc:picChg chg="ord">
          <ac:chgData name="Michael Nadeau" userId="886a7470192ce23a" providerId="LiveId" clId="{D48F22D5-41A1-4D4B-80D2-8376952A929D}" dt="2025-03-24T09:43:53.107" v="14" actId="166"/>
          <ac:picMkLst>
            <pc:docMk/>
            <pc:sldMk cId="3303996184" sldId="261"/>
            <ac:picMk id="3" creationId="{A2647C7A-E125-3B0B-E3B4-2288BE0065DA}"/>
          </ac:picMkLst>
        </pc:picChg>
        <pc:picChg chg="add mod">
          <ac:chgData name="Michael Nadeau" userId="886a7470192ce23a" providerId="LiveId" clId="{D48F22D5-41A1-4D4B-80D2-8376952A929D}" dt="2025-03-24T09:43:38.654" v="11"/>
          <ac:picMkLst>
            <pc:docMk/>
            <pc:sldMk cId="3303996184" sldId="261"/>
            <ac:picMk id="4" creationId="{8E8CDA31-C70B-2CF4-6B61-20A51D62EF4C}"/>
          </ac:picMkLst>
        </pc:picChg>
      </pc:sldChg>
      <pc:sldChg chg="addSp modSp mod modAnim">
        <pc:chgData name="Michael Nadeau" userId="886a7470192ce23a" providerId="LiveId" clId="{D48F22D5-41A1-4D4B-80D2-8376952A929D}" dt="2025-03-24T09:43:49.187" v="13" actId="166"/>
        <pc:sldMkLst>
          <pc:docMk/>
          <pc:sldMk cId="828024254" sldId="262"/>
        </pc:sldMkLst>
        <pc:picChg chg="ord">
          <ac:chgData name="Michael Nadeau" userId="886a7470192ce23a" providerId="LiveId" clId="{D48F22D5-41A1-4D4B-80D2-8376952A929D}" dt="2025-03-24T09:43:49.187" v="13" actId="166"/>
          <ac:picMkLst>
            <pc:docMk/>
            <pc:sldMk cId="828024254" sldId="262"/>
            <ac:picMk id="3" creationId="{53AFD340-3621-D7DB-A135-1D400D31DB75}"/>
          </ac:picMkLst>
        </pc:picChg>
        <pc:picChg chg="add mod">
          <ac:chgData name="Michael Nadeau" userId="886a7470192ce23a" providerId="LiveId" clId="{D48F22D5-41A1-4D4B-80D2-8376952A929D}" dt="2025-03-24T09:43:45.908" v="12"/>
          <ac:picMkLst>
            <pc:docMk/>
            <pc:sldMk cId="828024254" sldId="262"/>
            <ac:picMk id="4" creationId="{98254911-6F18-12F1-F1D4-8AF0CB663D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8007-6A85-2335-D6BD-B35B35C3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F8211-A42C-8EA0-D7B7-6725EB90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98DF2-565D-4BFE-B698-C471F1B8AA3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C3ED2-78FE-28B7-B16B-5B2D3078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95B5A-F31C-9B36-9F02-C77E286C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618-3702-4442-88FC-EBD2CB82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F5DAC-B582-B4E7-2986-C2425A07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12329-B537-CF2F-014D-AD5DE3F2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96391-B9FF-D320-C943-E2B58A59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98DF2-565D-4BFE-B698-C471F1B8AA33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EC506-688C-46AE-A29D-FE85BB21D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EB9F5-233C-CB38-2874-53A297B26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558618-3702-4442-88FC-EBD2CB82A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58A17-C5B0-2FB2-D4E9-739A5992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Spiritual Strength</a:t>
            </a:r>
            <a:endParaRPr lang="en-US" dirty="0"/>
          </a:p>
        </p:txBody>
      </p:sp>
      <p:pic>
        <p:nvPicPr>
          <p:cNvPr id="4" name="ttsmaker-vip-file-2025-3-24-5-42-11">
            <a:hlinkClick r:id="" action="ppaction://media"/>
            <a:extLst>
              <a:ext uri="{FF2B5EF4-FFF2-40B4-BE49-F238E27FC236}">
                <a16:creationId xmlns:a16="http://schemas.microsoft.com/office/drawing/2014/main" id="{B6083C0D-8018-28EC-F76A-5B347E609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4C54B9-A213-F32D-0627-B69B85C37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C8358-1EB6-0FEA-DA3F-00F75DE9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24-5-42-12">
            <a:hlinkClick r:id="" action="ppaction://media"/>
            <a:extLst>
              <a:ext uri="{FF2B5EF4-FFF2-40B4-BE49-F238E27FC236}">
                <a16:creationId xmlns:a16="http://schemas.microsoft.com/office/drawing/2014/main" id="{AF9733EC-1487-DCE3-370D-E75C793E34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DAA47-005F-D4CC-7737-47F96989CAC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BFEAE6-FA18-6B84-2443-FF7F304C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24-5-42-14">
            <a:hlinkClick r:id="" action="ppaction://media"/>
            <a:extLst>
              <a:ext uri="{FF2B5EF4-FFF2-40B4-BE49-F238E27FC236}">
                <a16:creationId xmlns:a16="http://schemas.microsoft.com/office/drawing/2014/main" id="{95308549-2002-2F7C-8FF1-8867BF179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2F8E54-F7E5-DBBA-064B-A111C8B2F9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92CAE9-6BD3-1AC0-435C-A2233D75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Outcomes</a:t>
            </a:r>
            <a:endParaRPr lang="en-US" dirty="0"/>
          </a:p>
        </p:txBody>
      </p:sp>
      <p:pic>
        <p:nvPicPr>
          <p:cNvPr id="4" name="ttsmaker-vip-file-2025-3-24-5-42-16">
            <a:hlinkClick r:id="" action="ppaction://media"/>
            <a:extLst>
              <a:ext uri="{FF2B5EF4-FFF2-40B4-BE49-F238E27FC236}">
                <a16:creationId xmlns:a16="http://schemas.microsoft.com/office/drawing/2014/main" id="{81C0F332-3193-D11B-4F6D-58ACC8CFE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2800E0-BAEC-B5A5-466D-897B00979ED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FC78B-08EB-DB99-A9BC-5FFC5B8D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24-5-42-18">
            <a:hlinkClick r:id="" action="ppaction://media"/>
            <a:extLst>
              <a:ext uri="{FF2B5EF4-FFF2-40B4-BE49-F238E27FC236}">
                <a16:creationId xmlns:a16="http://schemas.microsoft.com/office/drawing/2014/main" id="{DDD0FF65-4EDE-1071-B78D-9ABB3896F1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4939D-A12E-6CD7-195A-18F5BE4BF93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80B846-0465-9FED-083C-0C525958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24-5-42-19">
            <a:hlinkClick r:id="" action="ppaction://media"/>
            <a:extLst>
              <a:ext uri="{FF2B5EF4-FFF2-40B4-BE49-F238E27FC236}">
                <a16:creationId xmlns:a16="http://schemas.microsoft.com/office/drawing/2014/main" id="{8E8CDA31-C70B-2CF4-6B61-20A51D62E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47C7A-E125-3B0B-E3B4-2288BE0065D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9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B7057-4F7D-AE7C-7A9B-8FA1BB52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Spiritual Strength</a:t>
            </a:r>
            <a:endParaRPr lang="en-US" dirty="0"/>
          </a:p>
        </p:txBody>
      </p:sp>
      <p:pic>
        <p:nvPicPr>
          <p:cNvPr id="4" name="ttsmaker-vip-file-2025-3-24-5-42-21">
            <a:hlinkClick r:id="" action="ppaction://media"/>
            <a:extLst>
              <a:ext uri="{FF2B5EF4-FFF2-40B4-BE49-F238E27FC236}">
                <a16:creationId xmlns:a16="http://schemas.microsoft.com/office/drawing/2014/main" id="{98254911-6F18-12F1-F1D4-8AF0CB663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FD340-3621-D7DB-A135-1D400D31DB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Spiritual Strength</vt:lpstr>
      <vt:lpstr>Introduction</vt:lpstr>
      <vt:lpstr>Refresher</vt:lpstr>
      <vt:lpstr>Expected Outcomes</vt:lpstr>
      <vt:lpstr>New KooL Keys to Success</vt:lpstr>
      <vt:lpstr>Summary</vt:lpstr>
      <vt:lpstr>Thank you for viewing Leadership is Spiritual Strength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2025-03-05T13:22:24Z</dcterms:created>
  <dcterms:modified xsi:type="dcterms:W3CDTF">2025-03-24T09:43:57Z</dcterms:modified>
</cp:coreProperties>
</file>