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42CE7-7470-4B99-8308-1A3E84BEC38C}" v="8" dt="2025-03-23T11:04:46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22042CE7-7470-4B99-8308-1A3E84BEC38C}"/>
    <pc:docChg chg="custSel modSld">
      <pc:chgData name="Michael Nadeau" userId="886a7470192ce23a" providerId="LiveId" clId="{22042CE7-7470-4B99-8308-1A3E84BEC38C}" dt="2025-03-23T11:04:49.388" v="14" actId="166"/>
      <pc:docMkLst>
        <pc:docMk/>
      </pc:docMkLst>
      <pc:sldChg chg="addSp delSp modSp mod modAnim">
        <pc:chgData name="Michael Nadeau" userId="886a7470192ce23a" providerId="LiveId" clId="{22042CE7-7470-4B99-8308-1A3E84BEC38C}" dt="2025-03-23T11:03:51.458" v="2" actId="931"/>
        <pc:sldMkLst>
          <pc:docMk/>
          <pc:sldMk cId="1997432613" sldId="256"/>
        </pc:sldMkLst>
        <pc:picChg chg="del">
          <ac:chgData name="Michael Nadeau" userId="886a7470192ce23a" providerId="LiveId" clId="{22042CE7-7470-4B99-8308-1A3E84BEC38C}" dt="2025-03-23T11:03:36.103" v="0" actId="478"/>
          <ac:picMkLst>
            <pc:docMk/>
            <pc:sldMk cId="1997432613" sldId="256"/>
            <ac:picMk id="3" creationId="{6194C839-70F3-B338-43B3-3913670AF004}"/>
          </ac:picMkLst>
        </pc:picChg>
        <pc:picChg chg="add mod">
          <ac:chgData name="Michael Nadeau" userId="886a7470192ce23a" providerId="LiveId" clId="{22042CE7-7470-4B99-8308-1A3E84BEC38C}" dt="2025-03-23T11:03:40.913" v="1"/>
          <ac:picMkLst>
            <pc:docMk/>
            <pc:sldMk cId="1997432613" sldId="256"/>
            <ac:picMk id="4" creationId="{30751BE8-5E70-4833-CFBD-94D32795477B}"/>
          </ac:picMkLst>
        </pc:picChg>
        <pc:picChg chg="add mod">
          <ac:chgData name="Michael Nadeau" userId="886a7470192ce23a" providerId="LiveId" clId="{22042CE7-7470-4B99-8308-1A3E84BEC38C}" dt="2025-03-23T11:03:51.458" v="2" actId="931"/>
          <ac:picMkLst>
            <pc:docMk/>
            <pc:sldMk cId="1997432613" sldId="256"/>
            <ac:picMk id="6" creationId="{589C7117-0AE6-72CF-FC6E-64FFE5F7B644}"/>
          </ac:picMkLst>
        </pc:picChg>
      </pc:sldChg>
      <pc:sldChg chg="addSp modSp mod modAnim">
        <pc:chgData name="Michael Nadeau" userId="886a7470192ce23a" providerId="LiveId" clId="{22042CE7-7470-4B99-8308-1A3E84BEC38C}" dt="2025-03-23T11:04:05.346" v="4" actId="166"/>
        <pc:sldMkLst>
          <pc:docMk/>
          <pc:sldMk cId="3859084229" sldId="257"/>
        </pc:sldMkLst>
        <pc:picChg chg="ord">
          <ac:chgData name="Michael Nadeau" userId="886a7470192ce23a" providerId="LiveId" clId="{22042CE7-7470-4B99-8308-1A3E84BEC38C}" dt="2025-03-23T11:04:05.346" v="4" actId="166"/>
          <ac:picMkLst>
            <pc:docMk/>
            <pc:sldMk cId="3859084229" sldId="257"/>
            <ac:picMk id="3" creationId="{78AA64D9-A33D-74FC-9FDE-7A8C23908C62}"/>
          </ac:picMkLst>
        </pc:picChg>
        <pc:picChg chg="add mod">
          <ac:chgData name="Michael Nadeau" userId="886a7470192ce23a" providerId="LiveId" clId="{22042CE7-7470-4B99-8308-1A3E84BEC38C}" dt="2025-03-23T11:04:02.296" v="3"/>
          <ac:picMkLst>
            <pc:docMk/>
            <pc:sldMk cId="3859084229" sldId="257"/>
            <ac:picMk id="4" creationId="{1E34D11D-5071-2EC1-76B8-6FB397AEEB86}"/>
          </ac:picMkLst>
        </pc:picChg>
      </pc:sldChg>
      <pc:sldChg chg="addSp modSp mod modAnim">
        <pc:chgData name="Michael Nadeau" userId="886a7470192ce23a" providerId="LiveId" clId="{22042CE7-7470-4B99-8308-1A3E84BEC38C}" dt="2025-03-23T11:04:15.955" v="6" actId="166"/>
        <pc:sldMkLst>
          <pc:docMk/>
          <pc:sldMk cId="1887034779" sldId="258"/>
        </pc:sldMkLst>
        <pc:picChg chg="ord">
          <ac:chgData name="Michael Nadeau" userId="886a7470192ce23a" providerId="LiveId" clId="{22042CE7-7470-4B99-8308-1A3E84BEC38C}" dt="2025-03-23T11:04:15.955" v="6" actId="166"/>
          <ac:picMkLst>
            <pc:docMk/>
            <pc:sldMk cId="1887034779" sldId="258"/>
            <ac:picMk id="3" creationId="{C39DBDF3-647F-2E36-FEC9-27523BAF0D91}"/>
          </ac:picMkLst>
        </pc:picChg>
        <pc:picChg chg="add mod">
          <ac:chgData name="Michael Nadeau" userId="886a7470192ce23a" providerId="LiveId" clId="{22042CE7-7470-4B99-8308-1A3E84BEC38C}" dt="2025-03-23T11:04:12.163" v="5"/>
          <ac:picMkLst>
            <pc:docMk/>
            <pc:sldMk cId="1887034779" sldId="258"/>
            <ac:picMk id="4" creationId="{9E60C376-B00C-44FB-E0CF-8EF4B1E2186B}"/>
          </ac:picMkLst>
        </pc:picChg>
      </pc:sldChg>
      <pc:sldChg chg="addSp modSp mod modAnim">
        <pc:chgData name="Michael Nadeau" userId="886a7470192ce23a" providerId="LiveId" clId="{22042CE7-7470-4B99-8308-1A3E84BEC38C}" dt="2025-03-23T11:04:24.070" v="8" actId="166"/>
        <pc:sldMkLst>
          <pc:docMk/>
          <pc:sldMk cId="1205743824" sldId="259"/>
        </pc:sldMkLst>
        <pc:picChg chg="ord">
          <ac:chgData name="Michael Nadeau" userId="886a7470192ce23a" providerId="LiveId" clId="{22042CE7-7470-4B99-8308-1A3E84BEC38C}" dt="2025-03-23T11:04:24.070" v="8" actId="166"/>
          <ac:picMkLst>
            <pc:docMk/>
            <pc:sldMk cId="1205743824" sldId="259"/>
            <ac:picMk id="3" creationId="{90635514-D4F8-6F59-B1C4-8179C2CFC310}"/>
          </ac:picMkLst>
        </pc:picChg>
        <pc:picChg chg="add mod">
          <ac:chgData name="Michael Nadeau" userId="886a7470192ce23a" providerId="LiveId" clId="{22042CE7-7470-4B99-8308-1A3E84BEC38C}" dt="2025-03-23T11:04:21.705" v="7"/>
          <ac:picMkLst>
            <pc:docMk/>
            <pc:sldMk cId="1205743824" sldId="259"/>
            <ac:picMk id="4" creationId="{D720EA8F-C012-73E7-6CC0-9DDB7E6548AB}"/>
          </ac:picMkLst>
        </pc:picChg>
      </pc:sldChg>
      <pc:sldChg chg="addSp modSp mod modAnim">
        <pc:chgData name="Michael Nadeau" userId="886a7470192ce23a" providerId="LiveId" clId="{22042CE7-7470-4B99-8308-1A3E84BEC38C}" dt="2025-03-23T11:04:32.889" v="10" actId="166"/>
        <pc:sldMkLst>
          <pc:docMk/>
          <pc:sldMk cId="2619621312" sldId="260"/>
        </pc:sldMkLst>
        <pc:picChg chg="ord">
          <ac:chgData name="Michael Nadeau" userId="886a7470192ce23a" providerId="LiveId" clId="{22042CE7-7470-4B99-8308-1A3E84BEC38C}" dt="2025-03-23T11:04:32.889" v="10" actId="166"/>
          <ac:picMkLst>
            <pc:docMk/>
            <pc:sldMk cId="2619621312" sldId="260"/>
            <ac:picMk id="3" creationId="{8AC294EE-8411-363D-4AD5-637B629061AE}"/>
          </ac:picMkLst>
        </pc:picChg>
        <pc:picChg chg="add mod">
          <ac:chgData name="Michael Nadeau" userId="886a7470192ce23a" providerId="LiveId" clId="{22042CE7-7470-4B99-8308-1A3E84BEC38C}" dt="2025-03-23T11:04:29.880" v="9"/>
          <ac:picMkLst>
            <pc:docMk/>
            <pc:sldMk cId="2619621312" sldId="260"/>
            <ac:picMk id="4" creationId="{EDF657D9-342C-4C4F-4A98-F9809C5894CA}"/>
          </ac:picMkLst>
        </pc:picChg>
      </pc:sldChg>
      <pc:sldChg chg="addSp modSp mod modAnim">
        <pc:chgData name="Michael Nadeau" userId="886a7470192ce23a" providerId="LiveId" clId="{22042CE7-7470-4B99-8308-1A3E84BEC38C}" dt="2025-03-23T11:04:41.431" v="12" actId="166"/>
        <pc:sldMkLst>
          <pc:docMk/>
          <pc:sldMk cId="3570274820" sldId="261"/>
        </pc:sldMkLst>
        <pc:picChg chg="ord">
          <ac:chgData name="Michael Nadeau" userId="886a7470192ce23a" providerId="LiveId" clId="{22042CE7-7470-4B99-8308-1A3E84BEC38C}" dt="2025-03-23T11:04:41.431" v="12" actId="166"/>
          <ac:picMkLst>
            <pc:docMk/>
            <pc:sldMk cId="3570274820" sldId="261"/>
            <ac:picMk id="3" creationId="{EAA5C638-948A-13C0-366A-6AEE009C79F7}"/>
          </ac:picMkLst>
        </pc:picChg>
        <pc:picChg chg="add mod">
          <ac:chgData name="Michael Nadeau" userId="886a7470192ce23a" providerId="LiveId" clId="{22042CE7-7470-4B99-8308-1A3E84BEC38C}" dt="2025-03-23T11:04:38.717" v="11"/>
          <ac:picMkLst>
            <pc:docMk/>
            <pc:sldMk cId="3570274820" sldId="261"/>
            <ac:picMk id="4" creationId="{C7C624C5-6013-14CE-42BB-C7A2161375D5}"/>
          </ac:picMkLst>
        </pc:picChg>
      </pc:sldChg>
      <pc:sldChg chg="addSp modSp mod modAnim">
        <pc:chgData name="Michael Nadeau" userId="886a7470192ce23a" providerId="LiveId" clId="{22042CE7-7470-4B99-8308-1A3E84BEC38C}" dt="2025-03-23T11:04:49.388" v="14" actId="166"/>
        <pc:sldMkLst>
          <pc:docMk/>
          <pc:sldMk cId="839185523" sldId="262"/>
        </pc:sldMkLst>
        <pc:picChg chg="ord">
          <ac:chgData name="Michael Nadeau" userId="886a7470192ce23a" providerId="LiveId" clId="{22042CE7-7470-4B99-8308-1A3E84BEC38C}" dt="2025-03-23T11:04:49.388" v="14" actId="166"/>
          <ac:picMkLst>
            <pc:docMk/>
            <pc:sldMk cId="839185523" sldId="262"/>
            <ac:picMk id="3" creationId="{EBA63835-8048-73F9-82D4-18E229DE8560}"/>
          </ac:picMkLst>
        </pc:picChg>
        <pc:picChg chg="add mod">
          <ac:chgData name="Michael Nadeau" userId="886a7470192ce23a" providerId="LiveId" clId="{22042CE7-7470-4B99-8308-1A3E84BEC38C}" dt="2025-03-23T11:04:46.859" v="13"/>
          <ac:picMkLst>
            <pc:docMk/>
            <pc:sldMk cId="839185523" sldId="262"/>
            <ac:picMk id="4" creationId="{85EC826A-1E18-399E-F965-3558409218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D11-E3FF-B370-2EAC-648674BF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B3073-2378-CCEB-B29F-B0615041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D72E-1CC1-4401-84D6-07CC099F798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8E61A-A937-F70A-0CDC-286F810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38371-BB69-99FA-EF30-3FF36B3B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BED3-2E93-484E-9519-07B706DB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49185-475D-C288-ED29-6DC71001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14721-4AED-D4FA-C8FF-C266F50D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D416-271E-C9FA-068F-E635E2C24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2D72E-1CC1-4401-84D6-07CC099F798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AB22-5CBC-A017-2C20-4EEDC85F3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CC648-1AFE-6A29-746D-F6CE761B4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8BED3-2E93-484E-9519-07B706DB0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6046D8-6A46-47C0-8E65-25CB8596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Serving</a:t>
            </a:r>
            <a:endParaRPr lang="en-US" dirty="0"/>
          </a:p>
        </p:txBody>
      </p:sp>
      <p:pic>
        <p:nvPicPr>
          <p:cNvPr id="4" name="ttsmaker-vip-file-2025-3-23-7-3-2">
            <a:hlinkClick r:id="" action="ppaction://media"/>
            <a:extLst>
              <a:ext uri="{FF2B5EF4-FFF2-40B4-BE49-F238E27FC236}">
                <a16:creationId xmlns:a16="http://schemas.microsoft.com/office/drawing/2014/main" id="{30751BE8-5E70-4833-CFBD-94D327954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C7117-0AE6-72CF-FC6E-64FFE5F7B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A31BE3-1798-3F29-3EB7-0538CBDC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3-7-3-4">
            <a:hlinkClick r:id="" action="ppaction://media"/>
            <a:extLst>
              <a:ext uri="{FF2B5EF4-FFF2-40B4-BE49-F238E27FC236}">
                <a16:creationId xmlns:a16="http://schemas.microsoft.com/office/drawing/2014/main" id="{1E34D11D-5071-2EC1-76B8-6FB397AEE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A64D9-A33D-74FC-9FDE-7A8C23908C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C2E2D-D713-EEBC-0E55-1E4B9C3E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3-7-3-5">
            <a:hlinkClick r:id="" action="ppaction://media"/>
            <a:extLst>
              <a:ext uri="{FF2B5EF4-FFF2-40B4-BE49-F238E27FC236}">
                <a16:creationId xmlns:a16="http://schemas.microsoft.com/office/drawing/2014/main" id="{9E60C376-B00C-44FB-E0CF-8EF4B1E21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DBDF3-647F-2E36-FEC9-27523BAF0D9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9865D-A26B-B87C-0CC5-0858DC1E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3-7-3-6">
            <a:hlinkClick r:id="" action="ppaction://media"/>
            <a:extLst>
              <a:ext uri="{FF2B5EF4-FFF2-40B4-BE49-F238E27FC236}">
                <a16:creationId xmlns:a16="http://schemas.microsoft.com/office/drawing/2014/main" id="{D720EA8F-C012-73E7-6CC0-9DDB7E654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35514-D4F8-6F59-B1C4-8179C2CFC3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8426E-7DE1-A10A-694C-38594A5A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3-7-3-8">
            <a:hlinkClick r:id="" action="ppaction://media"/>
            <a:extLst>
              <a:ext uri="{FF2B5EF4-FFF2-40B4-BE49-F238E27FC236}">
                <a16:creationId xmlns:a16="http://schemas.microsoft.com/office/drawing/2014/main" id="{EDF657D9-342C-4C4F-4A98-F9809C589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294EE-8411-363D-4AD5-637B629061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73E6E-00BE-3D41-2A20-E3E76497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3-7-3-24">
            <a:hlinkClick r:id="" action="ppaction://media"/>
            <a:extLst>
              <a:ext uri="{FF2B5EF4-FFF2-40B4-BE49-F238E27FC236}">
                <a16:creationId xmlns:a16="http://schemas.microsoft.com/office/drawing/2014/main" id="{C7C624C5-6013-14CE-42BB-C7A216137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A5C638-948A-13C0-366A-6AEE009C79F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141889-23F8-3D32-62CB-EDC6AB7D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Serving</a:t>
            </a:r>
            <a:endParaRPr lang="en-US" dirty="0"/>
          </a:p>
        </p:txBody>
      </p:sp>
      <p:pic>
        <p:nvPicPr>
          <p:cNvPr id="4" name="ttsmaker-vip-file-2025-3-23-7-3-27">
            <a:hlinkClick r:id="" action="ppaction://media"/>
            <a:extLst>
              <a:ext uri="{FF2B5EF4-FFF2-40B4-BE49-F238E27FC236}">
                <a16:creationId xmlns:a16="http://schemas.microsoft.com/office/drawing/2014/main" id="{85EC826A-1E18-399E-F965-355840921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A63835-8048-73F9-82D4-18E229DE856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Serving</vt:lpstr>
      <vt:lpstr>Introduction</vt:lpstr>
      <vt:lpstr>Refresher</vt:lpstr>
      <vt:lpstr>Expected Outcome</vt:lpstr>
      <vt:lpstr>New KooL Keys to Success</vt:lpstr>
      <vt:lpstr>Summary</vt:lpstr>
      <vt:lpstr>Thank you for viewing Leadership is Serving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2025-03-05T13:21:36Z</dcterms:created>
  <dcterms:modified xsi:type="dcterms:W3CDTF">2025-03-23T11:04:51Z</dcterms:modified>
</cp:coreProperties>
</file>