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32119-F82D-4B1C-8911-E2BA0FD2C585}" v="22" dt="2025-05-04T13:26:46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9CE32119-F82D-4B1C-8911-E2BA0FD2C585}"/>
    <pc:docChg chg="custSel modSld">
      <pc:chgData name="Michael Nadeau" userId="886a7470192ce23a" providerId="LiveId" clId="{9CE32119-F82D-4B1C-8911-E2BA0FD2C585}" dt="2025-05-04T13:26:46.759" v="48" actId="931"/>
      <pc:docMkLst>
        <pc:docMk/>
      </pc:docMkLst>
      <pc:sldChg chg="addSp delSp modSp mod delAnim modAnim">
        <pc:chgData name="Michael Nadeau" userId="886a7470192ce23a" providerId="LiveId" clId="{9CE32119-F82D-4B1C-8911-E2BA0FD2C585}" dt="2025-04-25T07:24:19.187" v="35" actId="166"/>
        <pc:sldMkLst>
          <pc:docMk/>
          <pc:sldMk cId="4118998040" sldId="256"/>
        </pc:sldMkLst>
        <pc:picChg chg="ord">
          <ac:chgData name="Michael Nadeau" userId="886a7470192ce23a" providerId="LiveId" clId="{9CE32119-F82D-4B1C-8911-E2BA0FD2C585}" dt="2025-04-25T07:24:19.187" v="35" actId="166"/>
          <ac:picMkLst>
            <pc:docMk/>
            <pc:sldMk cId="4118998040" sldId="256"/>
            <ac:picMk id="3" creationId="{637A12C3-83B9-0C39-A702-59303A2095FB}"/>
          </ac:picMkLst>
        </pc:picChg>
        <pc:picChg chg="add mod">
          <ac:chgData name="Michael Nadeau" userId="886a7470192ce23a" providerId="LiveId" clId="{9CE32119-F82D-4B1C-8911-E2BA0FD2C585}" dt="2025-04-25T07:24:14.610" v="34"/>
          <ac:picMkLst>
            <pc:docMk/>
            <pc:sldMk cId="4118998040" sldId="256"/>
            <ac:picMk id="6" creationId="{617CFBFE-5418-09B0-3E61-9CC9B77091AF}"/>
          </ac:picMkLst>
        </pc:picChg>
      </pc:sldChg>
      <pc:sldChg chg="addSp modSp mod modAnim">
        <pc:chgData name="Michael Nadeau" userId="886a7470192ce23a" providerId="LiveId" clId="{9CE32119-F82D-4B1C-8911-E2BA0FD2C585}" dt="2025-04-13T10:39:11.917" v="5" actId="166"/>
        <pc:sldMkLst>
          <pc:docMk/>
          <pc:sldMk cId="2204002919" sldId="257"/>
        </pc:sldMkLst>
        <pc:picChg chg="ord">
          <ac:chgData name="Michael Nadeau" userId="886a7470192ce23a" providerId="LiveId" clId="{9CE32119-F82D-4B1C-8911-E2BA0FD2C585}" dt="2025-04-13T10:39:11.917" v="5" actId="166"/>
          <ac:picMkLst>
            <pc:docMk/>
            <pc:sldMk cId="2204002919" sldId="257"/>
            <ac:picMk id="3" creationId="{48B5F691-B8E1-A311-C840-EBA08E2EB1F1}"/>
          </ac:picMkLst>
        </pc:picChg>
        <pc:picChg chg="add mod">
          <ac:chgData name="Michael Nadeau" userId="886a7470192ce23a" providerId="LiveId" clId="{9CE32119-F82D-4B1C-8911-E2BA0FD2C585}" dt="2025-04-13T10:39:08.999" v="4"/>
          <ac:picMkLst>
            <pc:docMk/>
            <pc:sldMk cId="2204002919" sldId="257"/>
            <ac:picMk id="4" creationId="{6FA463FE-4D31-FBE6-136D-C166A8DA520A}"/>
          </ac:picMkLst>
        </pc:picChg>
      </pc:sldChg>
      <pc:sldChg chg="addSp modSp mod modAnim">
        <pc:chgData name="Michael Nadeau" userId="886a7470192ce23a" providerId="LiveId" clId="{9CE32119-F82D-4B1C-8911-E2BA0FD2C585}" dt="2025-04-13T10:39:19.719" v="7" actId="166"/>
        <pc:sldMkLst>
          <pc:docMk/>
          <pc:sldMk cId="1823009887" sldId="258"/>
        </pc:sldMkLst>
        <pc:picChg chg="ord">
          <ac:chgData name="Michael Nadeau" userId="886a7470192ce23a" providerId="LiveId" clId="{9CE32119-F82D-4B1C-8911-E2BA0FD2C585}" dt="2025-04-13T10:39:19.719" v="7" actId="166"/>
          <ac:picMkLst>
            <pc:docMk/>
            <pc:sldMk cId="1823009887" sldId="258"/>
            <ac:picMk id="3" creationId="{5F34DA99-20BD-A819-1559-15DADD7EFC70}"/>
          </ac:picMkLst>
        </pc:picChg>
        <pc:picChg chg="add mod">
          <ac:chgData name="Michael Nadeau" userId="886a7470192ce23a" providerId="LiveId" clId="{9CE32119-F82D-4B1C-8911-E2BA0FD2C585}" dt="2025-04-13T10:39:16.602" v="6"/>
          <ac:picMkLst>
            <pc:docMk/>
            <pc:sldMk cId="1823009887" sldId="258"/>
            <ac:picMk id="4" creationId="{F3DD088C-DC61-EDCF-28A6-AB9D5D085006}"/>
          </ac:picMkLst>
        </pc:picChg>
      </pc:sldChg>
      <pc:sldChg chg="addSp modSp mod modAnim">
        <pc:chgData name="Michael Nadeau" userId="886a7470192ce23a" providerId="LiveId" clId="{9CE32119-F82D-4B1C-8911-E2BA0FD2C585}" dt="2025-04-13T10:39:28.309" v="9" actId="166"/>
        <pc:sldMkLst>
          <pc:docMk/>
          <pc:sldMk cId="4247614175" sldId="259"/>
        </pc:sldMkLst>
        <pc:picChg chg="ord">
          <ac:chgData name="Michael Nadeau" userId="886a7470192ce23a" providerId="LiveId" clId="{9CE32119-F82D-4B1C-8911-E2BA0FD2C585}" dt="2025-04-13T10:39:28.309" v="9" actId="166"/>
          <ac:picMkLst>
            <pc:docMk/>
            <pc:sldMk cId="4247614175" sldId="259"/>
            <ac:picMk id="3" creationId="{A821244C-5606-60A0-BA66-A0E7538C14D3}"/>
          </ac:picMkLst>
        </pc:picChg>
        <pc:picChg chg="add mod">
          <ac:chgData name="Michael Nadeau" userId="886a7470192ce23a" providerId="LiveId" clId="{9CE32119-F82D-4B1C-8911-E2BA0FD2C585}" dt="2025-04-13T10:39:24.948" v="8"/>
          <ac:picMkLst>
            <pc:docMk/>
            <pc:sldMk cId="4247614175" sldId="259"/>
            <ac:picMk id="4" creationId="{5C94016D-EE5A-7F94-4304-9C3D0FFA21DD}"/>
          </ac:picMkLst>
        </pc:picChg>
      </pc:sldChg>
      <pc:sldChg chg="addSp modSp mod modAnim">
        <pc:chgData name="Michael Nadeau" userId="886a7470192ce23a" providerId="LiveId" clId="{9CE32119-F82D-4B1C-8911-E2BA0FD2C585}" dt="2025-04-13T10:39:36.975" v="11" actId="166"/>
        <pc:sldMkLst>
          <pc:docMk/>
          <pc:sldMk cId="1767706988" sldId="260"/>
        </pc:sldMkLst>
        <pc:picChg chg="ord">
          <ac:chgData name="Michael Nadeau" userId="886a7470192ce23a" providerId="LiveId" clId="{9CE32119-F82D-4B1C-8911-E2BA0FD2C585}" dt="2025-04-13T10:39:36.975" v="11" actId="166"/>
          <ac:picMkLst>
            <pc:docMk/>
            <pc:sldMk cId="1767706988" sldId="260"/>
            <ac:picMk id="3" creationId="{9DBFACCC-1923-DE92-B9D5-E27E665CDB4C}"/>
          </ac:picMkLst>
        </pc:picChg>
        <pc:picChg chg="add mod">
          <ac:chgData name="Michael Nadeau" userId="886a7470192ce23a" providerId="LiveId" clId="{9CE32119-F82D-4B1C-8911-E2BA0FD2C585}" dt="2025-04-13T10:39:33.769" v="10"/>
          <ac:picMkLst>
            <pc:docMk/>
            <pc:sldMk cId="1767706988" sldId="260"/>
            <ac:picMk id="4" creationId="{4B05FB3F-8B71-97DC-8827-5609870223A7}"/>
          </ac:picMkLst>
        </pc:picChg>
      </pc:sldChg>
      <pc:sldChg chg="addSp modSp mod modAnim">
        <pc:chgData name="Michael Nadeau" userId="886a7470192ce23a" providerId="LiveId" clId="{9CE32119-F82D-4B1C-8911-E2BA0FD2C585}" dt="2025-04-13T10:39:46.812" v="13" actId="166"/>
        <pc:sldMkLst>
          <pc:docMk/>
          <pc:sldMk cId="3983352207" sldId="261"/>
        </pc:sldMkLst>
        <pc:picChg chg="ord">
          <ac:chgData name="Michael Nadeau" userId="886a7470192ce23a" providerId="LiveId" clId="{9CE32119-F82D-4B1C-8911-E2BA0FD2C585}" dt="2025-04-13T10:39:46.812" v="13" actId="166"/>
          <ac:picMkLst>
            <pc:docMk/>
            <pc:sldMk cId="3983352207" sldId="261"/>
            <ac:picMk id="3" creationId="{1217CDD2-84AF-D142-592C-713505EA0CBA}"/>
          </ac:picMkLst>
        </pc:picChg>
        <pc:picChg chg="add mod">
          <ac:chgData name="Michael Nadeau" userId="886a7470192ce23a" providerId="LiveId" clId="{9CE32119-F82D-4B1C-8911-E2BA0FD2C585}" dt="2025-04-13T10:39:43.493" v="12"/>
          <ac:picMkLst>
            <pc:docMk/>
            <pc:sldMk cId="3983352207" sldId="261"/>
            <ac:picMk id="4" creationId="{3B84B7C4-CAF0-AA56-9399-452200D2BFC1}"/>
          </ac:picMkLst>
        </pc:picChg>
      </pc:sldChg>
      <pc:sldChg chg="addSp delSp modSp mod delAnim modAnim">
        <pc:chgData name="Michael Nadeau" userId="886a7470192ce23a" providerId="LiveId" clId="{9CE32119-F82D-4B1C-8911-E2BA0FD2C585}" dt="2025-05-04T13:26:32.672" v="44" actId="931"/>
        <pc:sldMkLst>
          <pc:docMk/>
          <pc:sldMk cId="567026128" sldId="262"/>
        </pc:sldMkLst>
        <pc:picChg chg="del ord">
          <ac:chgData name="Michael Nadeau" userId="886a7470192ce23a" providerId="LiveId" clId="{9CE32119-F82D-4B1C-8911-E2BA0FD2C585}" dt="2025-05-04T13:26:20.303" v="41" actId="478"/>
          <ac:picMkLst>
            <pc:docMk/>
            <pc:sldMk cId="567026128" sldId="262"/>
            <ac:picMk id="3" creationId="{26C9E155-5C33-BDEB-BBD0-123B55783337}"/>
          </ac:picMkLst>
        </pc:picChg>
        <pc:picChg chg="add del mod">
          <ac:chgData name="Michael Nadeau" userId="886a7470192ce23a" providerId="LiveId" clId="{9CE32119-F82D-4B1C-8911-E2BA0FD2C585}" dt="2025-05-04T13:26:22.197" v="42" actId="478"/>
          <ac:picMkLst>
            <pc:docMk/>
            <pc:sldMk cId="567026128" sldId="262"/>
            <ac:picMk id="4" creationId="{ACF04E05-ED71-D89C-C862-B92A0EBC7DAE}"/>
          </ac:picMkLst>
        </pc:picChg>
        <pc:picChg chg="add mod">
          <ac:chgData name="Michael Nadeau" userId="886a7470192ce23a" providerId="LiveId" clId="{9CE32119-F82D-4B1C-8911-E2BA0FD2C585}" dt="2025-05-04T13:26:27.203" v="43"/>
          <ac:picMkLst>
            <pc:docMk/>
            <pc:sldMk cId="567026128" sldId="262"/>
            <ac:picMk id="5" creationId="{ACFEF291-7EB0-0C2C-2ADE-D82EEB2E7602}"/>
          </ac:picMkLst>
        </pc:picChg>
        <pc:picChg chg="add mod">
          <ac:chgData name="Michael Nadeau" userId="886a7470192ce23a" providerId="LiveId" clId="{9CE32119-F82D-4B1C-8911-E2BA0FD2C585}" dt="2025-05-04T13:26:32.672" v="44" actId="931"/>
          <ac:picMkLst>
            <pc:docMk/>
            <pc:sldMk cId="567026128" sldId="262"/>
            <ac:picMk id="7" creationId="{D05A1B7E-94A3-004B-D2C1-9D9F9B0D9B65}"/>
          </ac:picMkLst>
        </pc:picChg>
      </pc:sldChg>
      <pc:sldChg chg="addSp delSp modSp mod delAnim modAnim">
        <pc:chgData name="Michael Nadeau" userId="886a7470192ce23a" providerId="LiveId" clId="{9CE32119-F82D-4B1C-8911-E2BA0FD2C585}" dt="2025-05-04T13:26:46.759" v="48" actId="931"/>
        <pc:sldMkLst>
          <pc:docMk/>
          <pc:sldMk cId="3691864649" sldId="263"/>
        </pc:sldMkLst>
        <pc:picChg chg="del ord">
          <ac:chgData name="Michael Nadeau" userId="886a7470192ce23a" providerId="LiveId" clId="{9CE32119-F82D-4B1C-8911-E2BA0FD2C585}" dt="2025-05-04T13:26:34.844" v="45" actId="478"/>
          <ac:picMkLst>
            <pc:docMk/>
            <pc:sldMk cId="3691864649" sldId="263"/>
            <ac:picMk id="3" creationId="{2D2D1137-9766-54DF-AFC8-D16DBAC7B8CD}"/>
          </ac:picMkLst>
        </pc:picChg>
        <pc:picChg chg="add del mod">
          <ac:chgData name="Michael Nadeau" userId="886a7470192ce23a" providerId="LiveId" clId="{9CE32119-F82D-4B1C-8911-E2BA0FD2C585}" dt="2025-05-04T13:26:35.869" v="46" actId="478"/>
          <ac:picMkLst>
            <pc:docMk/>
            <pc:sldMk cId="3691864649" sldId="263"/>
            <ac:picMk id="4" creationId="{612A466D-846C-FE06-7F1D-1C4BA650477E}"/>
          </ac:picMkLst>
        </pc:picChg>
        <pc:picChg chg="add mod">
          <ac:chgData name="Michael Nadeau" userId="886a7470192ce23a" providerId="LiveId" clId="{9CE32119-F82D-4B1C-8911-E2BA0FD2C585}" dt="2025-05-04T13:26:41.157" v="47"/>
          <ac:picMkLst>
            <pc:docMk/>
            <pc:sldMk cId="3691864649" sldId="263"/>
            <ac:picMk id="5" creationId="{2A5A3D41-4920-1A98-DB8B-408108387D0C}"/>
          </ac:picMkLst>
        </pc:picChg>
        <pc:picChg chg="add mod">
          <ac:chgData name="Michael Nadeau" userId="886a7470192ce23a" providerId="LiveId" clId="{9CE32119-F82D-4B1C-8911-E2BA0FD2C585}" dt="2025-05-04T13:26:46.759" v="48" actId="931"/>
          <ac:picMkLst>
            <pc:docMk/>
            <pc:sldMk cId="3691864649" sldId="263"/>
            <ac:picMk id="7" creationId="{1868EC2D-6738-22F5-9B1C-4A6F55F1E1E0}"/>
          </ac:picMkLst>
        </pc:picChg>
      </pc:sldChg>
      <pc:sldChg chg="addSp modSp mod modAnim">
        <pc:chgData name="Michael Nadeau" userId="886a7470192ce23a" providerId="LiveId" clId="{9CE32119-F82D-4B1C-8911-E2BA0FD2C585}" dt="2025-04-13T10:41:06.261" v="29" actId="166"/>
        <pc:sldMkLst>
          <pc:docMk/>
          <pc:sldMk cId="1054590950" sldId="264"/>
        </pc:sldMkLst>
        <pc:picChg chg="ord">
          <ac:chgData name="Michael Nadeau" userId="886a7470192ce23a" providerId="LiveId" clId="{9CE32119-F82D-4B1C-8911-E2BA0FD2C585}" dt="2025-04-13T10:41:06.261" v="29" actId="166"/>
          <ac:picMkLst>
            <pc:docMk/>
            <pc:sldMk cId="1054590950" sldId="264"/>
            <ac:picMk id="3" creationId="{03B730EB-1A7B-8F93-7E67-7A672F10E100}"/>
          </ac:picMkLst>
        </pc:picChg>
        <pc:picChg chg="add mod">
          <ac:chgData name="Michael Nadeau" userId="886a7470192ce23a" providerId="LiveId" clId="{9CE32119-F82D-4B1C-8911-E2BA0FD2C585}" dt="2025-04-13T10:41:02.264" v="28"/>
          <ac:picMkLst>
            <pc:docMk/>
            <pc:sldMk cId="1054590950" sldId="264"/>
            <ac:picMk id="4" creationId="{578A40E6-C4B1-C399-BB3B-FA7A4CAD12D4}"/>
          </ac:picMkLst>
        </pc:picChg>
      </pc:sldChg>
      <pc:sldChg chg="addSp modSp mod modAnim">
        <pc:chgData name="Michael Nadeau" userId="886a7470192ce23a" providerId="LiveId" clId="{9CE32119-F82D-4B1C-8911-E2BA0FD2C585}" dt="2025-04-13T10:40:54.824" v="27" actId="166"/>
        <pc:sldMkLst>
          <pc:docMk/>
          <pc:sldMk cId="3532509793" sldId="265"/>
        </pc:sldMkLst>
        <pc:picChg chg="ord">
          <ac:chgData name="Michael Nadeau" userId="886a7470192ce23a" providerId="LiveId" clId="{9CE32119-F82D-4B1C-8911-E2BA0FD2C585}" dt="2025-04-13T10:40:54.824" v="27" actId="166"/>
          <ac:picMkLst>
            <pc:docMk/>
            <pc:sldMk cId="3532509793" sldId="265"/>
            <ac:picMk id="3" creationId="{0C063C03-5805-D77C-42DF-1A5A47A1F4B0}"/>
          </ac:picMkLst>
        </pc:picChg>
        <pc:picChg chg="add mod">
          <ac:chgData name="Michael Nadeau" userId="886a7470192ce23a" providerId="LiveId" clId="{9CE32119-F82D-4B1C-8911-E2BA0FD2C585}" dt="2025-04-13T10:40:51.959" v="26"/>
          <ac:picMkLst>
            <pc:docMk/>
            <pc:sldMk cId="3532509793" sldId="265"/>
            <ac:picMk id="4" creationId="{44C4EF03-5AE3-099E-B7F3-D3194DE34A29}"/>
          </ac:picMkLst>
        </pc:picChg>
      </pc:sldChg>
      <pc:sldChg chg="addSp modSp mod modAnim">
        <pc:chgData name="Michael Nadeau" userId="886a7470192ce23a" providerId="LiveId" clId="{9CE32119-F82D-4B1C-8911-E2BA0FD2C585}" dt="2025-04-13T10:40:45.163" v="25" actId="166"/>
        <pc:sldMkLst>
          <pc:docMk/>
          <pc:sldMk cId="1903606765" sldId="266"/>
        </pc:sldMkLst>
        <pc:picChg chg="ord">
          <ac:chgData name="Michael Nadeau" userId="886a7470192ce23a" providerId="LiveId" clId="{9CE32119-F82D-4B1C-8911-E2BA0FD2C585}" dt="2025-04-13T10:40:45.163" v="25" actId="166"/>
          <ac:picMkLst>
            <pc:docMk/>
            <pc:sldMk cId="1903606765" sldId="266"/>
            <ac:picMk id="3" creationId="{5330ADC4-F0C0-439F-737A-41C36966C865}"/>
          </ac:picMkLst>
        </pc:picChg>
        <pc:picChg chg="add mod">
          <ac:chgData name="Michael Nadeau" userId="886a7470192ce23a" providerId="LiveId" clId="{9CE32119-F82D-4B1C-8911-E2BA0FD2C585}" dt="2025-04-13T10:40:42.081" v="24"/>
          <ac:picMkLst>
            <pc:docMk/>
            <pc:sldMk cId="1903606765" sldId="266"/>
            <ac:picMk id="4" creationId="{1479565E-B14B-D276-4D34-4751081D581A}"/>
          </ac:picMkLst>
        </pc:picChg>
      </pc:sldChg>
      <pc:sldChg chg="addSp modSp mod modAnim">
        <pc:chgData name="Michael Nadeau" userId="886a7470192ce23a" providerId="LiveId" clId="{9CE32119-F82D-4B1C-8911-E2BA0FD2C585}" dt="2025-04-13T10:40:33.854" v="23" actId="166"/>
        <pc:sldMkLst>
          <pc:docMk/>
          <pc:sldMk cId="3226381400" sldId="267"/>
        </pc:sldMkLst>
        <pc:picChg chg="ord">
          <ac:chgData name="Michael Nadeau" userId="886a7470192ce23a" providerId="LiveId" clId="{9CE32119-F82D-4B1C-8911-E2BA0FD2C585}" dt="2025-04-13T10:40:33.854" v="23" actId="166"/>
          <ac:picMkLst>
            <pc:docMk/>
            <pc:sldMk cId="3226381400" sldId="267"/>
            <ac:picMk id="3" creationId="{CF30A9A1-EF4E-035E-D6E9-E975ABBD0E36}"/>
          </ac:picMkLst>
        </pc:picChg>
        <pc:picChg chg="add mod">
          <ac:chgData name="Michael Nadeau" userId="886a7470192ce23a" providerId="LiveId" clId="{9CE32119-F82D-4B1C-8911-E2BA0FD2C585}" dt="2025-04-13T10:40:30.772" v="22"/>
          <ac:picMkLst>
            <pc:docMk/>
            <pc:sldMk cId="3226381400" sldId="267"/>
            <ac:picMk id="4" creationId="{F1A06995-AF85-586B-BC27-CFED93B53CDD}"/>
          </ac:picMkLst>
        </pc:picChg>
      </pc:sldChg>
      <pc:sldChg chg="addSp modSp mod modAnim">
        <pc:chgData name="Michael Nadeau" userId="886a7470192ce23a" providerId="LiveId" clId="{9CE32119-F82D-4B1C-8911-E2BA0FD2C585}" dt="2025-04-13T10:40:25.922" v="21" actId="166"/>
        <pc:sldMkLst>
          <pc:docMk/>
          <pc:sldMk cId="1696975618" sldId="268"/>
        </pc:sldMkLst>
        <pc:picChg chg="ord">
          <ac:chgData name="Michael Nadeau" userId="886a7470192ce23a" providerId="LiveId" clId="{9CE32119-F82D-4B1C-8911-E2BA0FD2C585}" dt="2025-04-13T10:40:25.922" v="21" actId="166"/>
          <ac:picMkLst>
            <pc:docMk/>
            <pc:sldMk cId="1696975618" sldId="268"/>
            <ac:picMk id="3" creationId="{90FFF21A-2AE2-4C95-5256-B075A56575B7}"/>
          </ac:picMkLst>
        </pc:picChg>
        <pc:picChg chg="add mod">
          <ac:chgData name="Michael Nadeau" userId="886a7470192ce23a" providerId="LiveId" clId="{9CE32119-F82D-4B1C-8911-E2BA0FD2C585}" dt="2025-04-13T10:40:22.853" v="20"/>
          <ac:picMkLst>
            <pc:docMk/>
            <pc:sldMk cId="1696975618" sldId="268"/>
            <ac:picMk id="4" creationId="{AA733D11-79DF-B3BD-9BBF-38D34041D1E2}"/>
          </ac:picMkLst>
        </pc:picChg>
      </pc:sldChg>
      <pc:sldChg chg="addSp delSp modSp mod delAnim modAnim">
        <pc:chgData name="Michael Nadeau" userId="886a7470192ce23a" providerId="LiveId" clId="{9CE32119-F82D-4B1C-8911-E2BA0FD2C585}" dt="2025-04-25T07:24:36.452" v="40" actId="166"/>
        <pc:sldMkLst>
          <pc:docMk/>
          <pc:sldMk cId="730279419" sldId="269"/>
        </pc:sldMkLst>
        <pc:picChg chg="ord">
          <ac:chgData name="Michael Nadeau" userId="886a7470192ce23a" providerId="LiveId" clId="{9CE32119-F82D-4B1C-8911-E2BA0FD2C585}" dt="2025-04-25T07:24:36.452" v="40" actId="166"/>
          <ac:picMkLst>
            <pc:docMk/>
            <pc:sldMk cId="730279419" sldId="269"/>
            <ac:picMk id="3" creationId="{8E5CE792-5391-3BCF-79A4-57134C831565}"/>
          </ac:picMkLst>
        </pc:picChg>
        <pc:picChg chg="add mod">
          <ac:chgData name="Michael Nadeau" userId="886a7470192ce23a" providerId="LiveId" clId="{9CE32119-F82D-4B1C-8911-E2BA0FD2C585}" dt="2025-04-25T07:24:33.471" v="39"/>
          <ac:picMkLst>
            <pc:docMk/>
            <pc:sldMk cId="730279419" sldId="269"/>
            <ac:picMk id="5" creationId="{B9413239-6E9A-D402-BF92-1657F93D69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C93-9539-8ADC-B17C-25B41FA9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9EB87-C1EE-8E96-83EB-3657AD7D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27E6-D44F-4D68-976E-BDF31143C6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6B698-2630-FEEA-FAAF-7660B18C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0DBC0-87FA-AAAA-5D8F-0E3F3E07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EB00-0F09-4A07-A9A6-32B2850E3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3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38E1-CB06-CE38-124C-AFBA33CA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F8BD6-8063-77A5-9D84-8FB569996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A8C89-6202-8A9F-E23A-5F4E3EEEA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1127E6-D44F-4D68-976E-BDF31143C65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9E962-098C-1917-54A5-BB0562FF3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2CA3-9BB6-4DCA-5FC5-3B2646AF6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5EB00-0F09-4A07-A9A6-32B2850E3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CEE040-A193-F7C4-9732-665232EE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Listening</a:t>
            </a:r>
            <a:endParaRPr lang="en-US" dirty="0"/>
          </a:p>
        </p:txBody>
      </p:sp>
      <p:pic>
        <p:nvPicPr>
          <p:cNvPr id="6" name="ttsmaker-vip-file-2025-4-25-3-23-45 (1)">
            <a:hlinkClick r:id="" action="ppaction://media"/>
            <a:extLst>
              <a:ext uri="{FF2B5EF4-FFF2-40B4-BE49-F238E27FC236}">
                <a16:creationId xmlns:a16="http://schemas.microsoft.com/office/drawing/2014/main" id="{617CFBFE-5418-09B0-3E61-9CC9B77091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7A12C3-83B9-0C39-A702-59303A2095F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ED930F-EE68-22C3-F2B1-64CCBD3D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13-6-37-35">
            <a:hlinkClick r:id="" action="ppaction://media"/>
            <a:extLst>
              <a:ext uri="{FF2B5EF4-FFF2-40B4-BE49-F238E27FC236}">
                <a16:creationId xmlns:a16="http://schemas.microsoft.com/office/drawing/2014/main" id="{44C4EF03-5AE3-099E-B7F3-D3194DE34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063C03-5805-D77C-42DF-1A5A47A1F4B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12FCD0-1E90-807F-D583-AF66F51D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13-6-37-34">
            <a:hlinkClick r:id="" action="ppaction://media"/>
            <a:extLst>
              <a:ext uri="{FF2B5EF4-FFF2-40B4-BE49-F238E27FC236}">
                <a16:creationId xmlns:a16="http://schemas.microsoft.com/office/drawing/2014/main" id="{1479565E-B14B-D276-4D34-4751081D5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0ADC4-F0C0-439F-737A-41C36966C86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83218E-D707-310C-C574-B40C7BE3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13-6-37-32">
            <a:hlinkClick r:id="" action="ppaction://media"/>
            <a:extLst>
              <a:ext uri="{FF2B5EF4-FFF2-40B4-BE49-F238E27FC236}">
                <a16:creationId xmlns:a16="http://schemas.microsoft.com/office/drawing/2014/main" id="{F1A06995-AF85-586B-BC27-CFED93B53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30A9A1-EF4E-035E-D6E9-E975ABBD0E3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1963B9-766F-2377-070E-9E67393B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13-6-37-31">
            <a:hlinkClick r:id="" action="ppaction://media"/>
            <a:extLst>
              <a:ext uri="{FF2B5EF4-FFF2-40B4-BE49-F238E27FC236}">
                <a16:creationId xmlns:a16="http://schemas.microsoft.com/office/drawing/2014/main" id="{AA733D11-79DF-B3BD-9BBF-38D34041D1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FFF21A-2AE2-4C95-5256-B075A56575B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E98CDA-50A4-782F-807F-E35DEC31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Listening</a:t>
            </a:r>
            <a:endParaRPr lang="en-US" dirty="0"/>
          </a:p>
        </p:txBody>
      </p:sp>
      <p:pic>
        <p:nvPicPr>
          <p:cNvPr id="5" name="ttsmaker-vip-file-2025-4-25-3-23-45">
            <a:hlinkClick r:id="" action="ppaction://media"/>
            <a:extLst>
              <a:ext uri="{FF2B5EF4-FFF2-40B4-BE49-F238E27FC236}">
                <a16:creationId xmlns:a16="http://schemas.microsoft.com/office/drawing/2014/main" id="{B9413239-6E9A-D402-BF92-1657F93D6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5CE792-5391-3BCF-79A4-57134C83156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7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CE9C49-7CE0-29A4-2D8A-A4D85D7B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13-6-37-46">
            <a:hlinkClick r:id="" action="ppaction://media"/>
            <a:extLst>
              <a:ext uri="{FF2B5EF4-FFF2-40B4-BE49-F238E27FC236}">
                <a16:creationId xmlns:a16="http://schemas.microsoft.com/office/drawing/2014/main" id="{6FA463FE-4D31-FBE6-136D-C166A8DA5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5F691-B8E1-A311-C840-EBA08E2EB1F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0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A72254-EF15-FDF6-7CA2-A2F29213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13-6-37-45">
            <a:hlinkClick r:id="" action="ppaction://media"/>
            <a:extLst>
              <a:ext uri="{FF2B5EF4-FFF2-40B4-BE49-F238E27FC236}">
                <a16:creationId xmlns:a16="http://schemas.microsoft.com/office/drawing/2014/main" id="{F3DD088C-DC61-EDCF-28A6-AB9D5D085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34DA99-20BD-A819-1559-15DADD7EFC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B52F5-32F8-9B3B-5E15-2F54A759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Listening</a:t>
            </a:r>
            <a:endParaRPr lang="en-US" dirty="0"/>
          </a:p>
        </p:txBody>
      </p:sp>
      <p:pic>
        <p:nvPicPr>
          <p:cNvPr id="4" name="ttsmaker-vip-file-2025-4-13-6-37-44">
            <a:hlinkClick r:id="" action="ppaction://media"/>
            <a:extLst>
              <a:ext uri="{FF2B5EF4-FFF2-40B4-BE49-F238E27FC236}">
                <a16:creationId xmlns:a16="http://schemas.microsoft.com/office/drawing/2014/main" id="{5C94016D-EE5A-7F94-4304-9C3D0FFA2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1244C-5606-60A0-BA66-A0E7538C14D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1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DA3CA0-32CA-49D9-C6F7-9FD5A3EA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Listening</a:t>
            </a:r>
            <a:endParaRPr lang="en-US" dirty="0"/>
          </a:p>
        </p:txBody>
      </p:sp>
      <p:pic>
        <p:nvPicPr>
          <p:cNvPr id="4" name="ttsmaker-vip-file-2025-4-13-6-37-43">
            <a:hlinkClick r:id="" action="ppaction://media"/>
            <a:extLst>
              <a:ext uri="{FF2B5EF4-FFF2-40B4-BE49-F238E27FC236}">
                <a16:creationId xmlns:a16="http://schemas.microsoft.com/office/drawing/2014/main" id="{4B05FB3F-8B71-97DC-8827-56098702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BFACCC-1923-DE92-B9D5-E27E665CDB4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A07267-0F1C-D53F-4050-EA50960B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Listening</a:t>
            </a:r>
            <a:endParaRPr lang="en-US" dirty="0"/>
          </a:p>
        </p:txBody>
      </p:sp>
      <p:pic>
        <p:nvPicPr>
          <p:cNvPr id="4" name="ttsmaker-vip-file-2025-4-13-6-37-42">
            <a:hlinkClick r:id="" action="ppaction://media"/>
            <a:extLst>
              <a:ext uri="{FF2B5EF4-FFF2-40B4-BE49-F238E27FC236}">
                <a16:creationId xmlns:a16="http://schemas.microsoft.com/office/drawing/2014/main" id="{3B84B7C4-CAF0-AA56-9399-452200D2B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7CDD2-84AF-D142-592C-713505EA0CB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98122-0454-0966-3CC8-736BD7D7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Listening</a:t>
            </a:r>
            <a:endParaRPr lang="en-US" dirty="0"/>
          </a:p>
        </p:txBody>
      </p:sp>
      <p:pic>
        <p:nvPicPr>
          <p:cNvPr id="5" name="ttsmaker-vip-file-2025-5-4-9-26-4">
            <a:hlinkClick r:id="" action="ppaction://media"/>
            <a:extLst>
              <a:ext uri="{FF2B5EF4-FFF2-40B4-BE49-F238E27FC236}">
                <a16:creationId xmlns:a16="http://schemas.microsoft.com/office/drawing/2014/main" id="{ACFEF291-7EB0-0C2C-2ADE-D82EEB2E7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A1B7E-94A3-004B-D2C1-9D9F9B0D9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2FE574-BCFB-EC79-F175-A592248F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Listening</a:t>
            </a:r>
            <a:endParaRPr lang="en-US" dirty="0"/>
          </a:p>
        </p:txBody>
      </p:sp>
      <p:pic>
        <p:nvPicPr>
          <p:cNvPr id="5" name="ttsmaker-vip-file-2025-5-4-9-26-2">
            <a:hlinkClick r:id="" action="ppaction://media"/>
            <a:extLst>
              <a:ext uri="{FF2B5EF4-FFF2-40B4-BE49-F238E27FC236}">
                <a16:creationId xmlns:a16="http://schemas.microsoft.com/office/drawing/2014/main" id="{2A5A3D41-4920-1A98-DB8B-408108387D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8EC2D-6738-22F5-9B1C-4A6F55F1E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646052-64DE-8F56-6B32-A36B1DDB1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Listening</a:t>
            </a:r>
            <a:endParaRPr lang="en-US" dirty="0"/>
          </a:p>
        </p:txBody>
      </p:sp>
      <p:pic>
        <p:nvPicPr>
          <p:cNvPr id="4" name="ttsmaker-vip-file-2025-4-13-6-37-36">
            <a:hlinkClick r:id="" action="ppaction://media"/>
            <a:extLst>
              <a:ext uri="{FF2B5EF4-FFF2-40B4-BE49-F238E27FC236}">
                <a16:creationId xmlns:a16="http://schemas.microsoft.com/office/drawing/2014/main" id="{578A40E6-C4B1-C399-BB3B-FA7A4CAD1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B730EB-1A7B-8F93-7E67-7A672F10E1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Listening</vt:lpstr>
      <vt:lpstr>Introduction</vt:lpstr>
      <vt:lpstr>Let’s look at the Expected Outcomes</vt:lpstr>
      <vt:lpstr>Leadership is Listening</vt:lpstr>
      <vt:lpstr>Leadership is Listening</vt:lpstr>
      <vt:lpstr>Leadership is Listening</vt:lpstr>
      <vt:lpstr>Leadership is Listening</vt:lpstr>
      <vt:lpstr>Leadership is Listening</vt:lpstr>
      <vt:lpstr>Leadership is Listening</vt:lpstr>
      <vt:lpstr>Organizational Applicability</vt:lpstr>
      <vt:lpstr>Expected Benefits</vt:lpstr>
      <vt:lpstr>Five KooL Keys to Success</vt:lpstr>
      <vt:lpstr>Summary</vt:lpstr>
      <vt:lpstr>Thank you for viewing Leadership is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2025-03-28T11:04:48Z</dcterms:created>
  <dcterms:modified xsi:type="dcterms:W3CDTF">2025-05-04T13:26:51Z</dcterms:modified>
</cp:coreProperties>
</file>