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8B0D8-E05B-42F7-A527-97E90F7CC5C3}" v="9" dt="2025-03-12T13:27:44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ABD8B0D8-E05B-42F7-A527-97E90F7CC5C3}"/>
    <pc:docChg chg="custSel modSld">
      <pc:chgData name="Michael Nadeau" userId="886a7470192ce23a" providerId="LiveId" clId="{ABD8B0D8-E05B-42F7-A527-97E90F7CC5C3}" dt="2025-03-12T13:27:47.197" v="17" actId="166"/>
      <pc:docMkLst>
        <pc:docMk/>
      </pc:docMkLst>
      <pc:sldChg chg="addSp delSp modSp mod modAnim">
        <pc:chgData name="Michael Nadeau" userId="886a7470192ce23a" providerId="LiveId" clId="{ABD8B0D8-E05B-42F7-A527-97E90F7CC5C3}" dt="2025-03-12T13:26:01.247" v="2" actId="931"/>
        <pc:sldMkLst>
          <pc:docMk/>
          <pc:sldMk cId="558305595" sldId="256"/>
        </pc:sldMkLst>
        <pc:picChg chg="del">
          <ac:chgData name="Michael Nadeau" userId="886a7470192ce23a" providerId="LiveId" clId="{ABD8B0D8-E05B-42F7-A527-97E90F7CC5C3}" dt="2025-03-12T13:25:45.711" v="0" actId="478"/>
          <ac:picMkLst>
            <pc:docMk/>
            <pc:sldMk cId="558305595" sldId="256"/>
            <ac:picMk id="3" creationId="{F2BAE67B-E478-ADB8-8014-787CBBA03C8F}"/>
          </ac:picMkLst>
        </pc:picChg>
        <pc:picChg chg="add mod">
          <ac:chgData name="Michael Nadeau" userId="886a7470192ce23a" providerId="LiveId" clId="{ABD8B0D8-E05B-42F7-A527-97E90F7CC5C3}" dt="2025-03-12T13:25:51.985" v="1"/>
          <ac:picMkLst>
            <pc:docMk/>
            <pc:sldMk cId="558305595" sldId="256"/>
            <ac:picMk id="4" creationId="{294CC108-2747-0334-87CA-616F8181B4D6}"/>
          </ac:picMkLst>
        </pc:picChg>
        <pc:picChg chg="add mod">
          <ac:chgData name="Michael Nadeau" userId="886a7470192ce23a" providerId="LiveId" clId="{ABD8B0D8-E05B-42F7-A527-97E90F7CC5C3}" dt="2025-03-12T13:26:01.247" v="2" actId="931"/>
          <ac:picMkLst>
            <pc:docMk/>
            <pc:sldMk cId="558305595" sldId="256"/>
            <ac:picMk id="6" creationId="{D4CBC5DC-98B6-942B-7C9E-616FADAB2D9B}"/>
          </ac:picMkLst>
        </pc:picChg>
      </pc:sldChg>
      <pc:sldChg chg="addSp modSp mod modAnim">
        <pc:chgData name="Michael Nadeau" userId="886a7470192ce23a" providerId="LiveId" clId="{ABD8B0D8-E05B-42F7-A527-97E90F7CC5C3}" dt="2025-03-12T13:26:11.456" v="4" actId="166"/>
        <pc:sldMkLst>
          <pc:docMk/>
          <pc:sldMk cId="547011653" sldId="257"/>
        </pc:sldMkLst>
        <pc:picChg chg="ord">
          <ac:chgData name="Michael Nadeau" userId="886a7470192ce23a" providerId="LiveId" clId="{ABD8B0D8-E05B-42F7-A527-97E90F7CC5C3}" dt="2025-03-12T13:26:11.456" v="4" actId="166"/>
          <ac:picMkLst>
            <pc:docMk/>
            <pc:sldMk cId="547011653" sldId="257"/>
            <ac:picMk id="3" creationId="{51A19502-D90B-7451-70AF-8B8459A00952}"/>
          </ac:picMkLst>
        </pc:picChg>
        <pc:picChg chg="add mod">
          <ac:chgData name="Michael Nadeau" userId="886a7470192ce23a" providerId="LiveId" clId="{ABD8B0D8-E05B-42F7-A527-97E90F7CC5C3}" dt="2025-03-12T13:26:08.449" v="3"/>
          <ac:picMkLst>
            <pc:docMk/>
            <pc:sldMk cId="547011653" sldId="257"/>
            <ac:picMk id="4" creationId="{F531187F-A318-4DF6-F802-3159203EB033}"/>
          </ac:picMkLst>
        </pc:picChg>
      </pc:sldChg>
      <pc:sldChg chg="addSp delSp modSp mod modAnim">
        <pc:chgData name="Michael Nadeau" userId="886a7470192ce23a" providerId="LiveId" clId="{ABD8B0D8-E05B-42F7-A527-97E90F7CC5C3}" dt="2025-03-12T13:27:05.432" v="9" actId="962"/>
        <pc:sldMkLst>
          <pc:docMk/>
          <pc:sldMk cId="1846425473" sldId="258"/>
        </pc:sldMkLst>
        <pc:picChg chg="del">
          <ac:chgData name="Michael Nadeau" userId="886a7470192ce23a" providerId="LiveId" clId="{ABD8B0D8-E05B-42F7-A527-97E90F7CC5C3}" dt="2025-03-12T13:26:26.277" v="6" actId="478"/>
          <ac:picMkLst>
            <pc:docMk/>
            <pc:sldMk cId="1846425473" sldId="258"/>
            <ac:picMk id="3" creationId="{0EDDFC8B-6B57-45F9-AEA2-E98EAA849462}"/>
          </ac:picMkLst>
        </pc:picChg>
        <pc:picChg chg="add mod">
          <ac:chgData name="Michael Nadeau" userId="886a7470192ce23a" providerId="LiveId" clId="{ABD8B0D8-E05B-42F7-A527-97E90F7CC5C3}" dt="2025-03-12T13:26:18.792" v="5"/>
          <ac:picMkLst>
            <pc:docMk/>
            <pc:sldMk cId="1846425473" sldId="258"/>
            <ac:picMk id="4" creationId="{37CDE7BB-167A-35D5-3137-AA19A5380594}"/>
          </ac:picMkLst>
        </pc:picChg>
        <pc:picChg chg="add mod">
          <ac:chgData name="Michael Nadeau" userId="886a7470192ce23a" providerId="LiveId" clId="{ABD8B0D8-E05B-42F7-A527-97E90F7CC5C3}" dt="2025-03-12T13:27:05.432" v="9" actId="962"/>
          <ac:picMkLst>
            <pc:docMk/>
            <pc:sldMk cId="1846425473" sldId="258"/>
            <ac:picMk id="6" creationId="{7C3A4D6D-2383-9214-E162-551D8DA4C1CD}"/>
          </ac:picMkLst>
        </pc:picChg>
      </pc:sldChg>
      <pc:sldChg chg="addSp modSp mod modAnim">
        <pc:chgData name="Michael Nadeau" userId="886a7470192ce23a" providerId="LiveId" clId="{ABD8B0D8-E05B-42F7-A527-97E90F7CC5C3}" dt="2025-03-12T13:27:17.865" v="11" actId="166"/>
        <pc:sldMkLst>
          <pc:docMk/>
          <pc:sldMk cId="2012803247" sldId="259"/>
        </pc:sldMkLst>
        <pc:picChg chg="ord">
          <ac:chgData name="Michael Nadeau" userId="886a7470192ce23a" providerId="LiveId" clId="{ABD8B0D8-E05B-42F7-A527-97E90F7CC5C3}" dt="2025-03-12T13:27:17.865" v="11" actId="166"/>
          <ac:picMkLst>
            <pc:docMk/>
            <pc:sldMk cId="2012803247" sldId="259"/>
            <ac:picMk id="3" creationId="{A4B6AD19-3B1D-DCC8-9149-5761A226FAF2}"/>
          </ac:picMkLst>
        </pc:picChg>
        <pc:picChg chg="add mod">
          <ac:chgData name="Michael Nadeau" userId="886a7470192ce23a" providerId="LiveId" clId="{ABD8B0D8-E05B-42F7-A527-97E90F7CC5C3}" dt="2025-03-12T13:27:14.861" v="10"/>
          <ac:picMkLst>
            <pc:docMk/>
            <pc:sldMk cId="2012803247" sldId="259"/>
            <ac:picMk id="4" creationId="{851D366F-7E19-E274-3572-32C423E6FEFD}"/>
          </ac:picMkLst>
        </pc:picChg>
      </pc:sldChg>
      <pc:sldChg chg="addSp modSp mod modAnim">
        <pc:chgData name="Michael Nadeau" userId="886a7470192ce23a" providerId="LiveId" clId="{ABD8B0D8-E05B-42F7-A527-97E90F7CC5C3}" dt="2025-03-12T13:27:28.452" v="13" actId="166"/>
        <pc:sldMkLst>
          <pc:docMk/>
          <pc:sldMk cId="3798998504" sldId="260"/>
        </pc:sldMkLst>
        <pc:picChg chg="ord">
          <ac:chgData name="Michael Nadeau" userId="886a7470192ce23a" providerId="LiveId" clId="{ABD8B0D8-E05B-42F7-A527-97E90F7CC5C3}" dt="2025-03-12T13:27:28.452" v="13" actId="166"/>
          <ac:picMkLst>
            <pc:docMk/>
            <pc:sldMk cId="3798998504" sldId="260"/>
            <ac:picMk id="3" creationId="{BE1A6F8F-3433-66AB-C1DC-A899F2F6F45B}"/>
          </ac:picMkLst>
        </pc:picChg>
        <pc:picChg chg="add mod">
          <ac:chgData name="Michael Nadeau" userId="886a7470192ce23a" providerId="LiveId" clId="{ABD8B0D8-E05B-42F7-A527-97E90F7CC5C3}" dt="2025-03-12T13:27:25.489" v="12"/>
          <ac:picMkLst>
            <pc:docMk/>
            <pc:sldMk cId="3798998504" sldId="260"/>
            <ac:picMk id="4" creationId="{891C7F49-03CA-28EB-B8F5-91814C9178AD}"/>
          </ac:picMkLst>
        </pc:picChg>
      </pc:sldChg>
      <pc:sldChg chg="addSp modSp mod modAnim">
        <pc:chgData name="Michael Nadeau" userId="886a7470192ce23a" providerId="LiveId" clId="{ABD8B0D8-E05B-42F7-A527-97E90F7CC5C3}" dt="2025-03-12T13:27:38.118" v="15" actId="166"/>
        <pc:sldMkLst>
          <pc:docMk/>
          <pc:sldMk cId="1364282235" sldId="261"/>
        </pc:sldMkLst>
        <pc:picChg chg="ord">
          <ac:chgData name="Michael Nadeau" userId="886a7470192ce23a" providerId="LiveId" clId="{ABD8B0D8-E05B-42F7-A527-97E90F7CC5C3}" dt="2025-03-12T13:27:38.118" v="15" actId="166"/>
          <ac:picMkLst>
            <pc:docMk/>
            <pc:sldMk cId="1364282235" sldId="261"/>
            <ac:picMk id="3" creationId="{A231C878-CDBE-246B-9CFA-459368919919}"/>
          </ac:picMkLst>
        </pc:picChg>
        <pc:picChg chg="add mod">
          <ac:chgData name="Michael Nadeau" userId="886a7470192ce23a" providerId="LiveId" clId="{ABD8B0D8-E05B-42F7-A527-97E90F7CC5C3}" dt="2025-03-12T13:27:35.487" v="14"/>
          <ac:picMkLst>
            <pc:docMk/>
            <pc:sldMk cId="1364282235" sldId="261"/>
            <ac:picMk id="4" creationId="{593B99C1-7E68-3B27-3299-806A07C37B76}"/>
          </ac:picMkLst>
        </pc:picChg>
      </pc:sldChg>
      <pc:sldChg chg="addSp modSp mod modAnim">
        <pc:chgData name="Michael Nadeau" userId="886a7470192ce23a" providerId="LiveId" clId="{ABD8B0D8-E05B-42F7-A527-97E90F7CC5C3}" dt="2025-03-12T13:27:47.197" v="17" actId="166"/>
        <pc:sldMkLst>
          <pc:docMk/>
          <pc:sldMk cId="1949320383" sldId="262"/>
        </pc:sldMkLst>
        <pc:picChg chg="ord">
          <ac:chgData name="Michael Nadeau" userId="886a7470192ce23a" providerId="LiveId" clId="{ABD8B0D8-E05B-42F7-A527-97E90F7CC5C3}" dt="2025-03-12T13:27:47.197" v="17" actId="166"/>
          <ac:picMkLst>
            <pc:docMk/>
            <pc:sldMk cId="1949320383" sldId="262"/>
            <ac:picMk id="3" creationId="{3A8E66D4-D137-8910-E881-131160D19370}"/>
          </ac:picMkLst>
        </pc:picChg>
        <pc:picChg chg="add mod">
          <ac:chgData name="Michael Nadeau" userId="886a7470192ce23a" providerId="LiveId" clId="{ABD8B0D8-E05B-42F7-A527-97E90F7CC5C3}" dt="2025-03-12T13:27:44.764" v="16"/>
          <ac:picMkLst>
            <pc:docMk/>
            <pc:sldMk cId="1949320383" sldId="262"/>
            <ac:picMk id="4" creationId="{7F182691-D03F-21D9-3871-F1BA13E74B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51C9-2592-F2EF-ECEE-77AB1670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97540-E891-A4A5-50B9-DC6650BD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9659-4867-41B1-909D-A9CB0381A1C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AC17A-7488-EE15-41D9-473EC6C7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29121-6170-EF63-CED1-6102A067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B58A-B0C5-4518-9A1B-AD1DFFCA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462F2B-65DE-6A22-E143-BE80415C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E0E29-9A29-1E48-4DA0-8FBEBAD33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B5C36-99ED-130B-3083-B74B07FCD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F09659-4867-41B1-909D-A9CB0381A1C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AD67-8468-F4BF-4D2A-CB90E99A2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E8FD8-4D9D-FDEB-C018-8F1D4C428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EAB58A-B0C5-4518-9A1B-AD1DFFCA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6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F2A47C-960C-79CA-D2F7-A2CFC8E34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Delegation</a:t>
            </a:r>
            <a:endParaRPr lang="en-US" dirty="0"/>
          </a:p>
        </p:txBody>
      </p:sp>
      <p:pic>
        <p:nvPicPr>
          <p:cNvPr id="4" name="ttsmaker-vip-file-2025-3-12-9-25-10">
            <a:hlinkClick r:id="" action="ppaction://media"/>
            <a:extLst>
              <a:ext uri="{FF2B5EF4-FFF2-40B4-BE49-F238E27FC236}">
                <a16:creationId xmlns:a16="http://schemas.microsoft.com/office/drawing/2014/main" id="{294CC108-2747-0334-87CA-616F8181B4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CBC5DC-98B6-942B-7C9E-616FADAB2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1AB3B4-FF41-28A1-0F7B-937C1615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3-12-9-25-12">
            <a:hlinkClick r:id="" action="ppaction://media"/>
            <a:extLst>
              <a:ext uri="{FF2B5EF4-FFF2-40B4-BE49-F238E27FC236}">
                <a16:creationId xmlns:a16="http://schemas.microsoft.com/office/drawing/2014/main" id="{F531187F-A318-4DF6-F802-3159203EB0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A19502-D90B-7451-70AF-8B8459A0095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1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81DF17-D142-2B3B-8FAB-ABEE1FBC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Refresher</a:t>
            </a:r>
            <a:endParaRPr lang="en-US" dirty="0"/>
          </a:p>
        </p:txBody>
      </p:sp>
      <p:pic>
        <p:nvPicPr>
          <p:cNvPr id="4" name="ttsmaker-vip-file-2025-3-12-9-25-18">
            <a:hlinkClick r:id="" action="ppaction://media"/>
            <a:extLst>
              <a:ext uri="{FF2B5EF4-FFF2-40B4-BE49-F238E27FC236}">
                <a16:creationId xmlns:a16="http://schemas.microsoft.com/office/drawing/2014/main" id="{37CDE7BB-167A-35D5-3137-AA19A53805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Picture 5" descr="A close-up of a message&#10;&#10;AI-generated content may be incorrect.">
            <a:extLst>
              <a:ext uri="{FF2B5EF4-FFF2-40B4-BE49-F238E27FC236}">
                <a16:creationId xmlns:a16="http://schemas.microsoft.com/office/drawing/2014/main" id="{7C3A4D6D-2383-9214-E162-551D8DA4C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2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1497DA-8E03-7E2B-C1CA-67FBFE5D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Outcome</a:t>
            </a:r>
            <a:endParaRPr lang="en-US" dirty="0"/>
          </a:p>
        </p:txBody>
      </p:sp>
      <p:pic>
        <p:nvPicPr>
          <p:cNvPr id="4" name="ttsmaker-vip-file-2025-3-12-9-25-21">
            <a:hlinkClick r:id="" action="ppaction://media"/>
            <a:extLst>
              <a:ext uri="{FF2B5EF4-FFF2-40B4-BE49-F238E27FC236}">
                <a16:creationId xmlns:a16="http://schemas.microsoft.com/office/drawing/2014/main" id="{851D366F-7E19-E274-3572-32C423E6FE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B6AD19-3B1D-DCC8-9149-5761A226FAF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0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A2A6D0-B04C-DEDC-929D-221448B72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KooL Keys to Success</a:t>
            </a:r>
            <a:endParaRPr lang="en-US" dirty="0"/>
          </a:p>
        </p:txBody>
      </p:sp>
      <p:pic>
        <p:nvPicPr>
          <p:cNvPr id="4" name="ttsmaker-vip-file-2025-3-12-9-25-24">
            <a:hlinkClick r:id="" action="ppaction://media"/>
            <a:extLst>
              <a:ext uri="{FF2B5EF4-FFF2-40B4-BE49-F238E27FC236}">
                <a16:creationId xmlns:a16="http://schemas.microsoft.com/office/drawing/2014/main" id="{891C7F49-03CA-28EB-B8F5-91814C917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1A6F8F-3433-66AB-C1DC-A899F2F6F45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C855DF-A436-DA0B-6502-73634526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3-12-9-25-26">
            <a:hlinkClick r:id="" action="ppaction://media"/>
            <a:extLst>
              <a:ext uri="{FF2B5EF4-FFF2-40B4-BE49-F238E27FC236}">
                <a16:creationId xmlns:a16="http://schemas.microsoft.com/office/drawing/2014/main" id="{593B99C1-7E68-3B27-3299-806A07C37B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31C878-CDBE-246B-9CFA-45936891991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8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5B1001-3F2D-80DD-5ADB-3AF5A47A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Delegation</a:t>
            </a:r>
            <a:endParaRPr lang="en-US" dirty="0"/>
          </a:p>
        </p:txBody>
      </p:sp>
      <p:pic>
        <p:nvPicPr>
          <p:cNvPr id="4" name="ttsmaker-vip-file-2025-3-12-9-25-30">
            <a:hlinkClick r:id="" action="ppaction://media"/>
            <a:extLst>
              <a:ext uri="{FF2B5EF4-FFF2-40B4-BE49-F238E27FC236}">
                <a16:creationId xmlns:a16="http://schemas.microsoft.com/office/drawing/2014/main" id="{7F182691-D03F-21D9-3871-F1BA13E74B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8E66D4-D137-8910-E881-131160D1937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2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Welcome to Leadership is Delegation</vt:lpstr>
      <vt:lpstr>Introduction</vt:lpstr>
      <vt:lpstr>Refresher</vt:lpstr>
      <vt:lpstr>Expected Outcome</vt:lpstr>
      <vt:lpstr>New KooL Keys to Success</vt:lpstr>
      <vt:lpstr>Summary</vt:lpstr>
      <vt:lpstr>Thank you for viewing Leadership is Delegation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2025-03-05T12:58:52Z</dcterms:created>
  <dcterms:modified xsi:type="dcterms:W3CDTF">2025-03-12T13:27:49Z</dcterms:modified>
</cp:coreProperties>
</file>