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132FE-7717-477A-BE61-6C74DF507DB6}" v="8" dt="2025-03-12T12:33:08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36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adeau" userId="886a7470192ce23a" providerId="LiveId" clId="{8F9132FE-7717-477A-BE61-6C74DF507DB6}"/>
    <pc:docChg chg="custSel modSld">
      <pc:chgData name="Michael Nadeau" userId="886a7470192ce23a" providerId="LiveId" clId="{8F9132FE-7717-477A-BE61-6C74DF507DB6}" dt="2025-03-12T12:33:11.461" v="14" actId="166"/>
      <pc:docMkLst>
        <pc:docMk/>
      </pc:docMkLst>
      <pc:sldChg chg="addSp delSp modSp mod modAnim">
        <pc:chgData name="Michael Nadeau" userId="886a7470192ce23a" providerId="LiveId" clId="{8F9132FE-7717-477A-BE61-6C74DF507DB6}" dt="2025-03-12T12:32:06.243" v="2" actId="931"/>
        <pc:sldMkLst>
          <pc:docMk/>
          <pc:sldMk cId="1709019738" sldId="256"/>
        </pc:sldMkLst>
        <pc:picChg chg="del">
          <ac:chgData name="Michael Nadeau" userId="886a7470192ce23a" providerId="LiveId" clId="{8F9132FE-7717-477A-BE61-6C74DF507DB6}" dt="2025-03-12T12:31:48.822" v="0" actId="478"/>
          <ac:picMkLst>
            <pc:docMk/>
            <pc:sldMk cId="1709019738" sldId="256"/>
            <ac:picMk id="3" creationId="{6E344680-A618-341A-25E0-94C671AEBA97}"/>
          </ac:picMkLst>
        </pc:picChg>
        <pc:picChg chg="add mod">
          <ac:chgData name="Michael Nadeau" userId="886a7470192ce23a" providerId="LiveId" clId="{8F9132FE-7717-477A-BE61-6C74DF507DB6}" dt="2025-03-12T12:31:56.448" v="1"/>
          <ac:picMkLst>
            <pc:docMk/>
            <pc:sldMk cId="1709019738" sldId="256"/>
            <ac:picMk id="4" creationId="{49572A5E-FC97-4676-56AB-35657BC9CC44}"/>
          </ac:picMkLst>
        </pc:picChg>
        <pc:picChg chg="add mod">
          <ac:chgData name="Michael Nadeau" userId="886a7470192ce23a" providerId="LiveId" clId="{8F9132FE-7717-477A-BE61-6C74DF507DB6}" dt="2025-03-12T12:32:06.243" v="2" actId="931"/>
          <ac:picMkLst>
            <pc:docMk/>
            <pc:sldMk cId="1709019738" sldId="256"/>
            <ac:picMk id="6" creationId="{9B9C2ED4-2663-D790-047C-657BA70ACA00}"/>
          </ac:picMkLst>
        </pc:picChg>
      </pc:sldChg>
      <pc:sldChg chg="addSp modSp mod modAnim">
        <pc:chgData name="Michael Nadeau" userId="886a7470192ce23a" providerId="LiveId" clId="{8F9132FE-7717-477A-BE61-6C74DF507DB6}" dt="2025-03-12T12:32:17.002" v="4" actId="166"/>
        <pc:sldMkLst>
          <pc:docMk/>
          <pc:sldMk cId="1522266039" sldId="257"/>
        </pc:sldMkLst>
        <pc:picChg chg="ord">
          <ac:chgData name="Michael Nadeau" userId="886a7470192ce23a" providerId="LiveId" clId="{8F9132FE-7717-477A-BE61-6C74DF507DB6}" dt="2025-03-12T12:32:17.002" v="4" actId="166"/>
          <ac:picMkLst>
            <pc:docMk/>
            <pc:sldMk cId="1522266039" sldId="257"/>
            <ac:picMk id="3" creationId="{E0E95A19-3E3D-7F13-2FF0-826ED1AAE8AC}"/>
          </ac:picMkLst>
        </pc:picChg>
        <pc:picChg chg="add mod">
          <ac:chgData name="Michael Nadeau" userId="886a7470192ce23a" providerId="LiveId" clId="{8F9132FE-7717-477A-BE61-6C74DF507DB6}" dt="2025-03-12T12:32:14.536" v="3"/>
          <ac:picMkLst>
            <pc:docMk/>
            <pc:sldMk cId="1522266039" sldId="257"/>
            <ac:picMk id="4" creationId="{F24CD00A-2C91-FA10-F07C-4ED22D7D08F6}"/>
          </ac:picMkLst>
        </pc:picChg>
      </pc:sldChg>
      <pc:sldChg chg="addSp modSp mod modAnim">
        <pc:chgData name="Michael Nadeau" userId="886a7470192ce23a" providerId="LiveId" clId="{8F9132FE-7717-477A-BE61-6C74DF507DB6}" dt="2025-03-12T12:32:26.597" v="6" actId="166"/>
        <pc:sldMkLst>
          <pc:docMk/>
          <pc:sldMk cId="3775163232" sldId="258"/>
        </pc:sldMkLst>
        <pc:picChg chg="ord">
          <ac:chgData name="Michael Nadeau" userId="886a7470192ce23a" providerId="LiveId" clId="{8F9132FE-7717-477A-BE61-6C74DF507DB6}" dt="2025-03-12T12:32:26.597" v="6" actId="166"/>
          <ac:picMkLst>
            <pc:docMk/>
            <pc:sldMk cId="3775163232" sldId="258"/>
            <ac:picMk id="3" creationId="{088152A7-25A7-2041-7B50-D9736E0FE030}"/>
          </ac:picMkLst>
        </pc:picChg>
        <pc:picChg chg="add mod">
          <ac:chgData name="Michael Nadeau" userId="886a7470192ce23a" providerId="LiveId" clId="{8F9132FE-7717-477A-BE61-6C74DF507DB6}" dt="2025-03-12T12:32:23.552" v="5"/>
          <ac:picMkLst>
            <pc:docMk/>
            <pc:sldMk cId="3775163232" sldId="258"/>
            <ac:picMk id="4" creationId="{E7699A24-4E4B-EE61-0997-D747D3BAB6BE}"/>
          </ac:picMkLst>
        </pc:picChg>
      </pc:sldChg>
      <pc:sldChg chg="addSp modSp mod modAnim">
        <pc:chgData name="Michael Nadeau" userId="886a7470192ce23a" providerId="LiveId" clId="{8F9132FE-7717-477A-BE61-6C74DF507DB6}" dt="2025-03-12T12:32:36.981" v="8" actId="166"/>
        <pc:sldMkLst>
          <pc:docMk/>
          <pc:sldMk cId="1660546589" sldId="259"/>
        </pc:sldMkLst>
        <pc:picChg chg="ord">
          <ac:chgData name="Michael Nadeau" userId="886a7470192ce23a" providerId="LiveId" clId="{8F9132FE-7717-477A-BE61-6C74DF507DB6}" dt="2025-03-12T12:32:36.981" v="8" actId="166"/>
          <ac:picMkLst>
            <pc:docMk/>
            <pc:sldMk cId="1660546589" sldId="259"/>
            <ac:picMk id="3" creationId="{CA800596-0462-0612-76BF-82B0B35D90F1}"/>
          </ac:picMkLst>
        </pc:picChg>
        <pc:picChg chg="add mod">
          <ac:chgData name="Michael Nadeau" userId="886a7470192ce23a" providerId="LiveId" clId="{8F9132FE-7717-477A-BE61-6C74DF507DB6}" dt="2025-03-12T12:32:33.820" v="7"/>
          <ac:picMkLst>
            <pc:docMk/>
            <pc:sldMk cId="1660546589" sldId="259"/>
            <ac:picMk id="4" creationId="{E0290794-DAD9-683F-AA4A-599C06477CAE}"/>
          </ac:picMkLst>
        </pc:picChg>
      </pc:sldChg>
      <pc:sldChg chg="addSp modSp mod modAnim">
        <pc:chgData name="Michael Nadeau" userId="886a7470192ce23a" providerId="LiveId" clId="{8F9132FE-7717-477A-BE61-6C74DF507DB6}" dt="2025-03-12T12:32:51.523" v="10" actId="166"/>
        <pc:sldMkLst>
          <pc:docMk/>
          <pc:sldMk cId="3365824779" sldId="260"/>
        </pc:sldMkLst>
        <pc:picChg chg="ord">
          <ac:chgData name="Michael Nadeau" userId="886a7470192ce23a" providerId="LiveId" clId="{8F9132FE-7717-477A-BE61-6C74DF507DB6}" dt="2025-03-12T12:32:51.523" v="10" actId="166"/>
          <ac:picMkLst>
            <pc:docMk/>
            <pc:sldMk cId="3365824779" sldId="260"/>
            <ac:picMk id="3" creationId="{D5F4FC4F-6907-59C2-CD6A-0C568C31F543}"/>
          </ac:picMkLst>
        </pc:picChg>
        <pc:picChg chg="add mod">
          <ac:chgData name="Michael Nadeau" userId="886a7470192ce23a" providerId="LiveId" clId="{8F9132FE-7717-477A-BE61-6C74DF507DB6}" dt="2025-03-12T12:32:48.687" v="9"/>
          <ac:picMkLst>
            <pc:docMk/>
            <pc:sldMk cId="3365824779" sldId="260"/>
            <ac:picMk id="4" creationId="{8F16D8AA-0AF4-F2A0-3944-FF4568158D49}"/>
          </ac:picMkLst>
        </pc:picChg>
      </pc:sldChg>
      <pc:sldChg chg="addSp modSp mod modAnim">
        <pc:chgData name="Michael Nadeau" userId="886a7470192ce23a" providerId="LiveId" clId="{8F9132FE-7717-477A-BE61-6C74DF507DB6}" dt="2025-03-12T12:33:01.653" v="12" actId="166"/>
        <pc:sldMkLst>
          <pc:docMk/>
          <pc:sldMk cId="1798681929" sldId="261"/>
        </pc:sldMkLst>
        <pc:picChg chg="ord">
          <ac:chgData name="Michael Nadeau" userId="886a7470192ce23a" providerId="LiveId" clId="{8F9132FE-7717-477A-BE61-6C74DF507DB6}" dt="2025-03-12T12:33:01.653" v="12" actId="166"/>
          <ac:picMkLst>
            <pc:docMk/>
            <pc:sldMk cId="1798681929" sldId="261"/>
            <ac:picMk id="3" creationId="{9CDB55FC-06E3-60D4-4118-2AA1A8DE75FC}"/>
          </ac:picMkLst>
        </pc:picChg>
        <pc:picChg chg="add mod">
          <ac:chgData name="Michael Nadeau" userId="886a7470192ce23a" providerId="LiveId" clId="{8F9132FE-7717-477A-BE61-6C74DF507DB6}" dt="2025-03-12T12:32:58.289" v="11"/>
          <ac:picMkLst>
            <pc:docMk/>
            <pc:sldMk cId="1798681929" sldId="261"/>
            <ac:picMk id="4" creationId="{A7C77F01-49B5-79E6-CA56-C1A691AA7FF7}"/>
          </ac:picMkLst>
        </pc:picChg>
      </pc:sldChg>
      <pc:sldChg chg="addSp modSp mod modAnim">
        <pc:chgData name="Michael Nadeau" userId="886a7470192ce23a" providerId="LiveId" clId="{8F9132FE-7717-477A-BE61-6C74DF507DB6}" dt="2025-03-12T12:33:11.461" v="14" actId="166"/>
        <pc:sldMkLst>
          <pc:docMk/>
          <pc:sldMk cId="1485058600" sldId="262"/>
        </pc:sldMkLst>
        <pc:picChg chg="ord">
          <ac:chgData name="Michael Nadeau" userId="886a7470192ce23a" providerId="LiveId" clId="{8F9132FE-7717-477A-BE61-6C74DF507DB6}" dt="2025-03-12T12:33:11.461" v="14" actId="166"/>
          <ac:picMkLst>
            <pc:docMk/>
            <pc:sldMk cId="1485058600" sldId="262"/>
            <ac:picMk id="3" creationId="{0A18DA5D-4598-F607-A744-724932309BA3}"/>
          </ac:picMkLst>
        </pc:picChg>
        <pc:picChg chg="add mod">
          <ac:chgData name="Michael Nadeau" userId="886a7470192ce23a" providerId="LiveId" clId="{8F9132FE-7717-477A-BE61-6C74DF507DB6}" dt="2025-03-12T12:33:08.707" v="13"/>
          <ac:picMkLst>
            <pc:docMk/>
            <pc:sldMk cId="1485058600" sldId="262"/>
            <ac:picMk id="4" creationId="{026ACF3B-C736-DF9C-E71F-187273EBFB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5531-7B04-5BC6-0A05-9A9C961A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192EA6-F9FE-5B9B-EABF-16214DF2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63D0-53B5-4A9B-A7DD-3C78F5E3B31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1E3BB-8008-590B-A749-47B3BB4F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8A412-D230-2E25-218A-59E83883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25CF-C3EB-4506-8725-39EA069C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08652-3BB4-0328-4942-C0033E83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2172B-59AC-4EEB-A8DE-7B9E24926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B5A99-D6AF-C1C2-4EFB-D34B3CAFF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6763D0-53B5-4A9B-A7DD-3C78F5E3B31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87BA6-C915-D907-643A-FDA1D1FB0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93C5-E781-6659-F6E6-F37ED0EB7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DF25CF-C3EB-4506-8725-39EA069CC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4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A403C0-8636-E677-7838-CB1A434DC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to Leadership is Credibility</a:t>
            </a:r>
            <a:endParaRPr lang="en-US" dirty="0"/>
          </a:p>
        </p:txBody>
      </p:sp>
      <p:pic>
        <p:nvPicPr>
          <p:cNvPr id="4" name="ttsmaker-vip-file-2025-3-12-8-31-10">
            <a:hlinkClick r:id="" action="ppaction://media"/>
            <a:extLst>
              <a:ext uri="{FF2B5EF4-FFF2-40B4-BE49-F238E27FC236}">
                <a16:creationId xmlns:a16="http://schemas.microsoft.com/office/drawing/2014/main" id="{49572A5E-FC97-4676-56AB-35657BC9CC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9C2ED4-2663-D790-047C-657BA70AC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EF3DBD-AF0B-11AC-3B4F-50839422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4" name="ttsmaker-vip-file-2025-3-12-8-31-12">
            <a:hlinkClick r:id="" action="ppaction://media"/>
            <a:extLst>
              <a:ext uri="{FF2B5EF4-FFF2-40B4-BE49-F238E27FC236}">
                <a16:creationId xmlns:a16="http://schemas.microsoft.com/office/drawing/2014/main" id="{F24CD00A-2C91-FA10-F07C-4ED22D7D0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95A19-3E3D-7F13-2FF0-826ED1AAE8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EB5957-DDA2-376F-1AB3-A25DCEFD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Refresher</a:t>
            </a:r>
            <a:endParaRPr lang="en-US" dirty="0"/>
          </a:p>
        </p:txBody>
      </p:sp>
      <p:pic>
        <p:nvPicPr>
          <p:cNvPr id="4" name="ttsmaker-vip-file-2025-3-12-8-31-14">
            <a:hlinkClick r:id="" action="ppaction://media"/>
            <a:extLst>
              <a:ext uri="{FF2B5EF4-FFF2-40B4-BE49-F238E27FC236}">
                <a16:creationId xmlns:a16="http://schemas.microsoft.com/office/drawing/2014/main" id="{E7699A24-4E4B-EE61-0997-D747D3BAB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8152A7-25A7-2041-7B50-D9736E0FE0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6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41946B-EBFB-ED97-C72F-EE9C744A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Expected Outcome</a:t>
            </a:r>
            <a:endParaRPr lang="en-US" dirty="0"/>
          </a:p>
        </p:txBody>
      </p:sp>
      <p:pic>
        <p:nvPicPr>
          <p:cNvPr id="4" name="ttsmaker-vip-file-2025-3-12-8-31-16">
            <a:hlinkClick r:id="" action="ppaction://media"/>
            <a:extLst>
              <a:ext uri="{FF2B5EF4-FFF2-40B4-BE49-F238E27FC236}">
                <a16:creationId xmlns:a16="http://schemas.microsoft.com/office/drawing/2014/main" id="{E0290794-DAD9-683F-AA4A-599C06477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800596-0462-0612-76BF-82B0B35D90F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A69CDE-0A23-8B1E-D953-40433F00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KooL Keys to Success</a:t>
            </a:r>
            <a:endParaRPr lang="en-US" dirty="0"/>
          </a:p>
        </p:txBody>
      </p:sp>
      <p:pic>
        <p:nvPicPr>
          <p:cNvPr id="4" name="ttsmaker-vip-file-2025-3-12-8-31-18">
            <a:hlinkClick r:id="" action="ppaction://media"/>
            <a:extLst>
              <a:ext uri="{FF2B5EF4-FFF2-40B4-BE49-F238E27FC236}">
                <a16:creationId xmlns:a16="http://schemas.microsoft.com/office/drawing/2014/main" id="{8F16D8AA-0AF4-F2A0-3944-FF4568158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4FC4F-6907-59C2-CD6A-0C568C31F54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81DD3C-DFD5-F524-7337-F5D29327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pic>
        <p:nvPicPr>
          <p:cNvPr id="4" name="ttsmaker-vip-file-2025-3-12-8-31-20">
            <a:hlinkClick r:id="" action="ppaction://media"/>
            <a:extLst>
              <a:ext uri="{FF2B5EF4-FFF2-40B4-BE49-F238E27FC236}">
                <a16:creationId xmlns:a16="http://schemas.microsoft.com/office/drawing/2014/main" id="{A7C77F01-49B5-79E6-CA56-C1A691AA7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B55FC-06E3-60D4-4118-2AA1A8DE75F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74418-4F7C-86A8-C051-05F90A82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viewing Leadership is Credibility</a:t>
            </a:r>
            <a:endParaRPr lang="en-US" dirty="0"/>
          </a:p>
        </p:txBody>
      </p:sp>
      <p:pic>
        <p:nvPicPr>
          <p:cNvPr id="4" name="ttsmaker-vip-file-2025-3-12-8-31-22">
            <a:hlinkClick r:id="" action="ppaction://media"/>
            <a:extLst>
              <a:ext uri="{FF2B5EF4-FFF2-40B4-BE49-F238E27FC236}">
                <a16:creationId xmlns:a16="http://schemas.microsoft.com/office/drawing/2014/main" id="{026ACF3B-C736-DF9C-E71F-187273EBFB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18DA5D-4598-F607-A744-724932309BA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Welcome to Leadership is Credibility</vt:lpstr>
      <vt:lpstr>Introduction</vt:lpstr>
      <vt:lpstr>Refresher</vt:lpstr>
      <vt:lpstr>Expected Outcome</vt:lpstr>
      <vt:lpstr>New KooL Keys to Success</vt:lpstr>
      <vt:lpstr>Summary</vt:lpstr>
      <vt:lpstr>Thank you for viewing Leadership is Credibility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Nadeau</dc:creator>
  <cp:lastModifiedBy>Michael Nadeau</cp:lastModifiedBy>
  <cp:revision>1</cp:revision>
  <dcterms:created xsi:type="dcterms:W3CDTF">2025-03-05T12:58:26Z</dcterms:created>
  <dcterms:modified xsi:type="dcterms:W3CDTF">2025-03-12T12:33:14Z</dcterms:modified>
</cp:coreProperties>
</file>