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A78395-1EB0-4102-BF61-847310D53A30}" v="28" dt="2025-05-06T12:34:44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6EA78395-1EB0-4102-BF61-847310D53A30}"/>
    <pc:docChg chg="custSel modSld">
      <pc:chgData name="Michael Nadeau" userId="886a7470192ce23a" providerId="LiveId" clId="{6EA78395-1EB0-4102-BF61-847310D53A30}" dt="2025-05-06T12:34:44.169" v="59" actId="931"/>
      <pc:docMkLst>
        <pc:docMk/>
      </pc:docMkLst>
      <pc:sldChg chg="addSp delSp modSp mod delAnim modAnim">
        <pc:chgData name="Michael Nadeau" userId="886a7470192ce23a" providerId="LiveId" clId="{6EA78395-1EB0-4102-BF61-847310D53A30}" dt="2025-04-28T09:36:57.050" v="35" actId="166"/>
        <pc:sldMkLst>
          <pc:docMk/>
          <pc:sldMk cId="1659731769" sldId="256"/>
        </pc:sldMkLst>
        <pc:picChg chg="ord">
          <ac:chgData name="Michael Nadeau" userId="886a7470192ce23a" providerId="LiveId" clId="{6EA78395-1EB0-4102-BF61-847310D53A30}" dt="2025-04-28T09:36:57.050" v="35" actId="166"/>
          <ac:picMkLst>
            <pc:docMk/>
            <pc:sldMk cId="1659731769" sldId="256"/>
            <ac:picMk id="3" creationId="{919D7D2D-11B3-D1C5-218C-293CBAD834D4}"/>
          </ac:picMkLst>
        </pc:picChg>
        <pc:picChg chg="add mod">
          <ac:chgData name="Michael Nadeau" userId="886a7470192ce23a" providerId="LiveId" clId="{6EA78395-1EB0-4102-BF61-847310D53A30}" dt="2025-04-28T09:36:53.592" v="34"/>
          <ac:picMkLst>
            <pc:docMk/>
            <pc:sldMk cId="1659731769" sldId="256"/>
            <ac:picMk id="5" creationId="{DB0DFA50-7E8B-3EE6-D213-3223AAE75B27}"/>
          </ac:picMkLst>
        </pc:picChg>
      </pc:sldChg>
      <pc:sldChg chg="addSp modSp mod modAnim">
        <pc:chgData name="Michael Nadeau" userId="886a7470192ce23a" providerId="LiveId" clId="{6EA78395-1EB0-4102-BF61-847310D53A30}" dt="2025-04-20T10:36:15.757" v="3" actId="166"/>
        <pc:sldMkLst>
          <pc:docMk/>
          <pc:sldMk cId="3090417722" sldId="257"/>
        </pc:sldMkLst>
        <pc:picChg chg="ord">
          <ac:chgData name="Michael Nadeau" userId="886a7470192ce23a" providerId="LiveId" clId="{6EA78395-1EB0-4102-BF61-847310D53A30}" dt="2025-04-20T10:36:15.757" v="3" actId="166"/>
          <ac:picMkLst>
            <pc:docMk/>
            <pc:sldMk cId="3090417722" sldId="257"/>
            <ac:picMk id="3" creationId="{D9D3A979-02BA-25A4-D402-FEF0C0107BE6}"/>
          </ac:picMkLst>
        </pc:picChg>
        <pc:picChg chg="add mod">
          <ac:chgData name="Michael Nadeau" userId="886a7470192ce23a" providerId="LiveId" clId="{6EA78395-1EB0-4102-BF61-847310D53A30}" dt="2025-04-20T10:36:12.329" v="2"/>
          <ac:picMkLst>
            <pc:docMk/>
            <pc:sldMk cId="3090417722" sldId="257"/>
            <ac:picMk id="4" creationId="{8A5AE5A2-0101-324C-E2FE-B8D1D9423E50}"/>
          </ac:picMkLst>
        </pc:picChg>
      </pc:sldChg>
      <pc:sldChg chg="addSp modSp mod modAnim">
        <pc:chgData name="Michael Nadeau" userId="886a7470192ce23a" providerId="LiveId" clId="{6EA78395-1EB0-4102-BF61-847310D53A30}" dt="2025-04-20T10:36:24.916" v="5" actId="166"/>
        <pc:sldMkLst>
          <pc:docMk/>
          <pc:sldMk cId="42453913" sldId="258"/>
        </pc:sldMkLst>
        <pc:picChg chg="ord">
          <ac:chgData name="Michael Nadeau" userId="886a7470192ce23a" providerId="LiveId" clId="{6EA78395-1EB0-4102-BF61-847310D53A30}" dt="2025-04-20T10:36:24.916" v="5" actId="166"/>
          <ac:picMkLst>
            <pc:docMk/>
            <pc:sldMk cId="42453913" sldId="258"/>
            <ac:picMk id="3" creationId="{E1147D66-FE34-8BA2-F871-22E8CAB42FD8}"/>
          </ac:picMkLst>
        </pc:picChg>
        <pc:picChg chg="add mod">
          <ac:chgData name="Michael Nadeau" userId="886a7470192ce23a" providerId="LiveId" clId="{6EA78395-1EB0-4102-BF61-847310D53A30}" dt="2025-04-20T10:36:21.259" v="4"/>
          <ac:picMkLst>
            <pc:docMk/>
            <pc:sldMk cId="42453913" sldId="258"/>
            <ac:picMk id="4" creationId="{62B6038F-90B1-F080-389F-2306657190F1}"/>
          </ac:picMkLst>
        </pc:picChg>
      </pc:sldChg>
      <pc:sldChg chg="addSp delSp modSp mod delAnim modAnim">
        <pc:chgData name="Michael Nadeau" userId="886a7470192ce23a" providerId="LiveId" clId="{6EA78395-1EB0-4102-BF61-847310D53A30}" dt="2025-05-06T12:33:54.237" v="51" actId="931"/>
        <pc:sldMkLst>
          <pc:docMk/>
          <pc:sldMk cId="1911881029" sldId="259"/>
        </pc:sldMkLst>
        <pc:picChg chg="del ord">
          <ac:chgData name="Michael Nadeau" userId="886a7470192ce23a" providerId="LiveId" clId="{6EA78395-1EB0-4102-BF61-847310D53A30}" dt="2025-05-06T12:33:28.426" v="40" actId="478"/>
          <ac:picMkLst>
            <pc:docMk/>
            <pc:sldMk cId="1911881029" sldId="259"/>
            <ac:picMk id="3" creationId="{941803CD-0F7F-B886-100C-90F7445F5A53}"/>
          </ac:picMkLst>
        </pc:picChg>
        <pc:picChg chg="add mod">
          <ac:chgData name="Michael Nadeau" userId="886a7470192ce23a" providerId="LiveId" clId="{6EA78395-1EB0-4102-BF61-847310D53A30}" dt="2025-05-06T12:33:48.458" v="50"/>
          <ac:picMkLst>
            <pc:docMk/>
            <pc:sldMk cId="1911881029" sldId="259"/>
            <ac:picMk id="4" creationId="{48D8C2B8-DD9C-2A0F-9BAF-9D3DB6A6CF91}"/>
          </ac:picMkLst>
        </pc:picChg>
        <pc:picChg chg="add del mod">
          <ac:chgData name="Michael Nadeau" userId="886a7470192ce23a" providerId="LiveId" clId="{6EA78395-1EB0-4102-BF61-847310D53A30}" dt="2025-05-06T12:33:29.692" v="41" actId="478"/>
          <ac:picMkLst>
            <pc:docMk/>
            <pc:sldMk cId="1911881029" sldId="259"/>
            <ac:picMk id="6" creationId="{DBBBFB4B-205B-C412-732D-3314EF0063A9}"/>
          </ac:picMkLst>
        </pc:picChg>
        <pc:picChg chg="add mod">
          <ac:chgData name="Michael Nadeau" userId="886a7470192ce23a" providerId="LiveId" clId="{6EA78395-1EB0-4102-BF61-847310D53A30}" dt="2025-05-06T12:33:54.237" v="51" actId="931"/>
          <ac:picMkLst>
            <pc:docMk/>
            <pc:sldMk cId="1911881029" sldId="259"/>
            <ac:picMk id="7" creationId="{FF237435-D67A-4BE6-5380-EB0AD0232648}"/>
          </ac:picMkLst>
        </pc:picChg>
      </pc:sldChg>
      <pc:sldChg chg="addSp delSp modSp mod delAnim modAnim">
        <pc:chgData name="Michael Nadeau" userId="886a7470192ce23a" providerId="LiveId" clId="{6EA78395-1EB0-4102-BF61-847310D53A30}" dt="2025-05-06T12:34:05.568" v="53" actId="931"/>
        <pc:sldMkLst>
          <pc:docMk/>
          <pc:sldMk cId="2864910453" sldId="260"/>
        </pc:sldMkLst>
        <pc:picChg chg="del ord">
          <ac:chgData name="Michael Nadeau" userId="886a7470192ce23a" providerId="LiveId" clId="{6EA78395-1EB0-4102-BF61-847310D53A30}" dt="2025-05-06T12:33:31.145" v="42" actId="478"/>
          <ac:picMkLst>
            <pc:docMk/>
            <pc:sldMk cId="2864910453" sldId="260"/>
            <ac:picMk id="3" creationId="{1D1A6285-2FE6-4389-9310-D269C0D2AF9F}"/>
          </ac:picMkLst>
        </pc:picChg>
        <pc:picChg chg="add del mod">
          <ac:chgData name="Michael Nadeau" userId="886a7470192ce23a" providerId="LiveId" clId="{6EA78395-1EB0-4102-BF61-847310D53A30}" dt="2025-05-06T12:33:32.132" v="43" actId="478"/>
          <ac:picMkLst>
            <pc:docMk/>
            <pc:sldMk cId="2864910453" sldId="260"/>
            <ac:picMk id="4" creationId="{05B2FF01-FB23-8D7A-2D97-607716729626}"/>
          </ac:picMkLst>
        </pc:picChg>
        <pc:picChg chg="add mod">
          <ac:chgData name="Michael Nadeau" userId="886a7470192ce23a" providerId="LiveId" clId="{6EA78395-1EB0-4102-BF61-847310D53A30}" dt="2025-05-06T12:34:00.443" v="52"/>
          <ac:picMkLst>
            <pc:docMk/>
            <pc:sldMk cId="2864910453" sldId="260"/>
            <ac:picMk id="5" creationId="{9D290E3E-EA44-71E5-9C64-78DCB19309D4}"/>
          </ac:picMkLst>
        </pc:picChg>
        <pc:picChg chg="add mod">
          <ac:chgData name="Michael Nadeau" userId="886a7470192ce23a" providerId="LiveId" clId="{6EA78395-1EB0-4102-BF61-847310D53A30}" dt="2025-05-06T12:34:05.568" v="53" actId="931"/>
          <ac:picMkLst>
            <pc:docMk/>
            <pc:sldMk cId="2864910453" sldId="260"/>
            <ac:picMk id="7" creationId="{D4568274-E4CC-6096-BE6E-595B5125EBDC}"/>
          </ac:picMkLst>
        </pc:picChg>
      </pc:sldChg>
      <pc:sldChg chg="addSp delSp modSp mod delAnim modAnim">
        <pc:chgData name="Michael Nadeau" userId="886a7470192ce23a" providerId="LiveId" clId="{6EA78395-1EB0-4102-BF61-847310D53A30}" dt="2025-05-06T12:34:17.111" v="55" actId="931"/>
        <pc:sldMkLst>
          <pc:docMk/>
          <pc:sldMk cId="3637771829" sldId="261"/>
        </pc:sldMkLst>
        <pc:picChg chg="del ord">
          <ac:chgData name="Michael Nadeau" userId="886a7470192ce23a" providerId="LiveId" clId="{6EA78395-1EB0-4102-BF61-847310D53A30}" dt="2025-05-06T12:33:33.906" v="44" actId="478"/>
          <ac:picMkLst>
            <pc:docMk/>
            <pc:sldMk cId="3637771829" sldId="261"/>
            <ac:picMk id="3" creationId="{5E2A6114-B9A3-83BB-BB6F-4C7F0D2838DC}"/>
          </ac:picMkLst>
        </pc:picChg>
        <pc:picChg chg="add del mod">
          <ac:chgData name="Michael Nadeau" userId="886a7470192ce23a" providerId="LiveId" clId="{6EA78395-1EB0-4102-BF61-847310D53A30}" dt="2025-05-06T12:33:35.083" v="45" actId="478"/>
          <ac:picMkLst>
            <pc:docMk/>
            <pc:sldMk cId="3637771829" sldId="261"/>
            <ac:picMk id="4" creationId="{FC0B184C-B9F5-3954-5FF3-0B5CCB9C4BCA}"/>
          </ac:picMkLst>
        </pc:picChg>
        <pc:picChg chg="add mod">
          <ac:chgData name="Michael Nadeau" userId="886a7470192ce23a" providerId="LiveId" clId="{6EA78395-1EB0-4102-BF61-847310D53A30}" dt="2025-05-06T12:34:11.018" v="54"/>
          <ac:picMkLst>
            <pc:docMk/>
            <pc:sldMk cId="3637771829" sldId="261"/>
            <ac:picMk id="5" creationId="{48DC7FB5-F3D7-1EA8-3D08-F539816DF51E}"/>
          </ac:picMkLst>
        </pc:picChg>
        <pc:picChg chg="add mod">
          <ac:chgData name="Michael Nadeau" userId="886a7470192ce23a" providerId="LiveId" clId="{6EA78395-1EB0-4102-BF61-847310D53A30}" dt="2025-05-06T12:34:17.111" v="55" actId="931"/>
          <ac:picMkLst>
            <pc:docMk/>
            <pc:sldMk cId="3637771829" sldId="261"/>
            <ac:picMk id="7" creationId="{75A11DAB-2F3D-4A02-EE96-A466F7E5D5B1}"/>
          </ac:picMkLst>
        </pc:picChg>
      </pc:sldChg>
      <pc:sldChg chg="addSp delSp modSp mod delAnim modAnim">
        <pc:chgData name="Michael Nadeau" userId="886a7470192ce23a" providerId="LiveId" clId="{6EA78395-1EB0-4102-BF61-847310D53A30}" dt="2025-05-06T12:34:31.977" v="57" actId="931"/>
        <pc:sldMkLst>
          <pc:docMk/>
          <pc:sldMk cId="592186549" sldId="262"/>
        </pc:sldMkLst>
        <pc:picChg chg="del ord">
          <ac:chgData name="Michael Nadeau" userId="886a7470192ce23a" providerId="LiveId" clId="{6EA78395-1EB0-4102-BF61-847310D53A30}" dt="2025-05-06T12:33:36.674" v="46" actId="478"/>
          <ac:picMkLst>
            <pc:docMk/>
            <pc:sldMk cId="592186549" sldId="262"/>
            <ac:picMk id="3" creationId="{4DD3A0D2-DBAF-8314-A383-D82EFC5C5E03}"/>
          </ac:picMkLst>
        </pc:picChg>
        <pc:picChg chg="add del mod">
          <ac:chgData name="Michael Nadeau" userId="886a7470192ce23a" providerId="LiveId" clId="{6EA78395-1EB0-4102-BF61-847310D53A30}" dt="2025-05-06T12:33:38.219" v="47" actId="478"/>
          <ac:picMkLst>
            <pc:docMk/>
            <pc:sldMk cId="592186549" sldId="262"/>
            <ac:picMk id="4" creationId="{A49690C1-AE68-B9D8-DED7-55013F10748A}"/>
          </ac:picMkLst>
        </pc:picChg>
        <pc:picChg chg="add mod">
          <ac:chgData name="Michael Nadeau" userId="886a7470192ce23a" providerId="LiveId" clId="{6EA78395-1EB0-4102-BF61-847310D53A30}" dt="2025-05-06T12:34:26.492" v="56"/>
          <ac:picMkLst>
            <pc:docMk/>
            <pc:sldMk cId="592186549" sldId="262"/>
            <ac:picMk id="5" creationId="{BCAA6145-B430-F943-E5E1-8A6FCF3497D1}"/>
          </ac:picMkLst>
        </pc:picChg>
        <pc:picChg chg="add mod">
          <ac:chgData name="Michael Nadeau" userId="886a7470192ce23a" providerId="LiveId" clId="{6EA78395-1EB0-4102-BF61-847310D53A30}" dt="2025-05-06T12:34:31.977" v="57" actId="931"/>
          <ac:picMkLst>
            <pc:docMk/>
            <pc:sldMk cId="592186549" sldId="262"/>
            <ac:picMk id="7" creationId="{E29ED9B7-098C-9FC3-3B88-B368766446F6}"/>
          </ac:picMkLst>
        </pc:picChg>
      </pc:sldChg>
      <pc:sldChg chg="addSp delSp modSp mod delAnim modAnim">
        <pc:chgData name="Michael Nadeau" userId="886a7470192ce23a" providerId="LiveId" clId="{6EA78395-1EB0-4102-BF61-847310D53A30}" dt="2025-05-06T12:34:44.169" v="59" actId="931"/>
        <pc:sldMkLst>
          <pc:docMk/>
          <pc:sldMk cId="1317895331" sldId="263"/>
        </pc:sldMkLst>
        <pc:picChg chg="del ord">
          <ac:chgData name="Michael Nadeau" userId="886a7470192ce23a" providerId="LiveId" clId="{6EA78395-1EB0-4102-BF61-847310D53A30}" dt="2025-05-06T12:33:39.858" v="48" actId="478"/>
          <ac:picMkLst>
            <pc:docMk/>
            <pc:sldMk cId="1317895331" sldId="263"/>
            <ac:picMk id="3" creationId="{DB0F2816-ED8D-723B-DAE7-86B366A2EE2B}"/>
          </ac:picMkLst>
        </pc:picChg>
        <pc:picChg chg="add del mod">
          <ac:chgData name="Michael Nadeau" userId="886a7470192ce23a" providerId="LiveId" clId="{6EA78395-1EB0-4102-BF61-847310D53A30}" dt="2025-05-06T12:33:41.043" v="49" actId="478"/>
          <ac:picMkLst>
            <pc:docMk/>
            <pc:sldMk cId="1317895331" sldId="263"/>
            <ac:picMk id="4" creationId="{B29C8C4F-82BC-7862-C2CD-5CF0DBC11911}"/>
          </ac:picMkLst>
        </pc:picChg>
        <pc:picChg chg="add mod">
          <ac:chgData name="Michael Nadeau" userId="886a7470192ce23a" providerId="LiveId" clId="{6EA78395-1EB0-4102-BF61-847310D53A30}" dt="2025-05-06T12:34:38.175" v="58"/>
          <ac:picMkLst>
            <pc:docMk/>
            <pc:sldMk cId="1317895331" sldId="263"/>
            <ac:picMk id="5" creationId="{20BA9100-7ED4-D37C-802F-E75882B63D6E}"/>
          </ac:picMkLst>
        </pc:picChg>
        <pc:picChg chg="add mod">
          <ac:chgData name="Michael Nadeau" userId="886a7470192ce23a" providerId="LiveId" clId="{6EA78395-1EB0-4102-BF61-847310D53A30}" dt="2025-05-06T12:34:44.169" v="59" actId="931"/>
          <ac:picMkLst>
            <pc:docMk/>
            <pc:sldMk cId="1317895331" sldId="263"/>
            <ac:picMk id="7" creationId="{3A3D8689-7DDE-ECB7-F8A3-5B33E052D9F7}"/>
          </ac:picMkLst>
        </pc:picChg>
      </pc:sldChg>
      <pc:sldChg chg="addSp modSp mod modAnim">
        <pc:chgData name="Michael Nadeau" userId="886a7470192ce23a" providerId="LiveId" clId="{6EA78395-1EB0-4102-BF61-847310D53A30}" dt="2025-04-20T10:38:42.032" v="31" actId="166"/>
        <pc:sldMkLst>
          <pc:docMk/>
          <pc:sldMk cId="4144656622" sldId="264"/>
        </pc:sldMkLst>
        <pc:picChg chg="ord">
          <ac:chgData name="Michael Nadeau" userId="886a7470192ce23a" providerId="LiveId" clId="{6EA78395-1EB0-4102-BF61-847310D53A30}" dt="2025-04-20T10:38:42.032" v="31" actId="166"/>
          <ac:picMkLst>
            <pc:docMk/>
            <pc:sldMk cId="4144656622" sldId="264"/>
            <ac:picMk id="3" creationId="{F2899269-F236-8305-F1AC-839BBDD77129}"/>
          </ac:picMkLst>
        </pc:picChg>
        <pc:picChg chg="add mod">
          <ac:chgData name="Michael Nadeau" userId="886a7470192ce23a" providerId="LiveId" clId="{6EA78395-1EB0-4102-BF61-847310D53A30}" dt="2025-04-20T10:38:37.517" v="30"/>
          <ac:picMkLst>
            <pc:docMk/>
            <pc:sldMk cId="4144656622" sldId="264"/>
            <ac:picMk id="4" creationId="{40991B00-8DD2-1B1D-16CE-C7451B478E01}"/>
          </ac:picMkLst>
        </pc:picChg>
      </pc:sldChg>
      <pc:sldChg chg="addSp modSp mod modAnim">
        <pc:chgData name="Michael Nadeau" userId="886a7470192ce23a" providerId="LiveId" clId="{6EA78395-1EB0-4102-BF61-847310D53A30}" dt="2025-04-20T10:38:30.669" v="29" actId="166"/>
        <pc:sldMkLst>
          <pc:docMk/>
          <pc:sldMk cId="3311397497" sldId="265"/>
        </pc:sldMkLst>
        <pc:picChg chg="ord">
          <ac:chgData name="Michael Nadeau" userId="886a7470192ce23a" providerId="LiveId" clId="{6EA78395-1EB0-4102-BF61-847310D53A30}" dt="2025-04-20T10:38:30.669" v="29" actId="166"/>
          <ac:picMkLst>
            <pc:docMk/>
            <pc:sldMk cId="3311397497" sldId="265"/>
            <ac:picMk id="3" creationId="{3E27E04B-A2FE-5B29-3D3A-27837D75F9DE}"/>
          </ac:picMkLst>
        </pc:picChg>
        <pc:picChg chg="add mod">
          <ac:chgData name="Michael Nadeau" userId="886a7470192ce23a" providerId="LiveId" clId="{6EA78395-1EB0-4102-BF61-847310D53A30}" dt="2025-04-20T10:38:27.013" v="28"/>
          <ac:picMkLst>
            <pc:docMk/>
            <pc:sldMk cId="3311397497" sldId="265"/>
            <ac:picMk id="4" creationId="{28FE596E-BA06-8547-1B38-4E6F06FE553E}"/>
          </ac:picMkLst>
        </pc:picChg>
      </pc:sldChg>
      <pc:sldChg chg="addSp modSp mod modAnim">
        <pc:chgData name="Michael Nadeau" userId="886a7470192ce23a" providerId="LiveId" clId="{6EA78395-1EB0-4102-BF61-847310D53A30}" dt="2025-04-20T10:38:20.974" v="27" actId="166"/>
        <pc:sldMkLst>
          <pc:docMk/>
          <pc:sldMk cId="504229226" sldId="266"/>
        </pc:sldMkLst>
        <pc:picChg chg="ord">
          <ac:chgData name="Michael Nadeau" userId="886a7470192ce23a" providerId="LiveId" clId="{6EA78395-1EB0-4102-BF61-847310D53A30}" dt="2025-04-20T10:38:20.974" v="27" actId="166"/>
          <ac:picMkLst>
            <pc:docMk/>
            <pc:sldMk cId="504229226" sldId="266"/>
            <ac:picMk id="3" creationId="{4B879BED-1978-5B69-2159-FDB6FE280F08}"/>
          </ac:picMkLst>
        </pc:picChg>
        <pc:picChg chg="add mod">
          <ac:chgData name="Michael Nadeau" userId="886a7470192ce23a" providerId="LiveId" clId="{6EA78395-1EB0-4102-BF61-847310D53A30}" dt="2025-04-20T10:38:18.225" v="26"/>
          <ac:picMkLst>
            <pc:docMk/>
            <pc:sldMk cId="504229226" sldId="266"/>
            <ac:picMk id="4" creationId="{B697140E-F0DF-7B88-5E68-440F668207E5}"/>
          </ac:picMkLst>
        </pc:picChg>
      </pc:sldChg>
      <pc:sldChg chg="addSp modSp mod modAnim">
        <pc:chgData name="Michael Nadeau" userId="886a7470192ce23a" providerId="LiveId" clId="{6EA78395-1EB0-4102-BF61-847310D53A30}" dt="2025-04-20T10:38:12.161" v="25" actId="166"/>
        <pc:sldMkLst>
          <pc:docMk/>
          <pc:sldMk cId="2076125804" sldId="267"/>
        </pc:sldMkLst>
        <pc:picChg chg="ord">
          <ac:chgData name="Michael Nadeau" userId="886a7470192ce23a" providerId="LiveId" clId="{6EA78395-1EB0-4102-BF61-847310D53A30}" dt="2025-04-20T10:38:12.161" v="25" actId="166"/>
          <ac:picMkLst>
            <pc:docMk/>
            <pc:sldMk cId="2076125804" sldId="267"/>
            <ac:picMk id="3" creationId="{08E6BE88-7851-C861-10DD-D7DEDF0A95B8}"/>
          </ac:picMkLst>
        </pc:picChg>
        <pc:picChg chg="add mod">
          <ac:chgData name="Michael Nadeau" userId="886a7470192ce23a" providerId="LiveId" clId="{6EA78395-1EB0-4102-BF61-847310D53A30}" dt="2025-04-20T10:38:08.710" v="24"/>
          <ac:picMkLst>
            <pc:docMk/>
            <pc:sldMk cId="2076125804" sldId="267"/>
            <ac:picMk id="4" creationId="{6900FC66-19A4-7DAF-A89D-5022FDD34501}"/>
          </ac:picMkLst>
        </pc:picChg>
      </pc:sldChg>
      <pc:sldChg chg="addSp modSp mod modAnim">
        <pc:chgData name="Michael Nadeau" userId="886a7470192ce23a" providerId="LiveId" clId="{6EA78395-1EB0-4102-BF61-847310D53A30}" dt="2025-04-20T10:38:01.271" v="23" actId="166"/>
        <pc:sldMkLst>
          <pc:docMk/>
          <pc:sldMk cId="2386954157" sldId="268"/>
        </pc:sldMkLst>
        <pc:picChg chg="ord">
          <ac:chgData name="Michael Nadeau" userId="886a7470192ce23a" providerId="LiveId" clId="{6EA78395-1EB0-4102-BF61-847310D53A30}" dt="2025-04-20T10:38:01.271" v="23" actId="166"/>
          <ac:picMkLst>
            <pc:docMk/>
            <pc:sldMk cId="2386954157" sldId="268"/>
            <ac:picMk id="3" creationId="{0BCA93FB-6F6C-078C-E9E4-241569F3F179}"/>
          </ac:picMkLst>
        </pc:picChg>
        <pc:picChg chg="add mod">
          <ac:chgData name="Michael Nadeau" userId="886a7470192ce23a" providerId="LiveId" clId="{6EA78395-1EB0-4102-BF61-847310D53A30}" dt="2025-04-20T10:37:57.944" v="22"/>
          <ac:picMkLst>
            <pc:docMk/>
            <pc:sldMk cId="2386954157" sldId="268"/>
            <ac:picMk id="4" creationId="{8AA5932B-F5F0-7473-F108-79845C3D7165}"/>
          </ac:picMkLst>
        </pc:picChg>
      </pc:sldChg>
      <pc:sldChg chg="addSp delSp modSp mod delAnim modAnim">
        <pc:chgData name="Michael Nadeau" userId="886a7470192ce23a" providerId="LiveId" clId="{6EA78395-1EB0-4102-BF61-847310D53A30}" dt="2025-04-28T09:37:10.426" v="39" actId="166"/>
        <pc:sldMkLst>
          <pc:docMk/>
          <pc:sldMk cId="2760925762" sldId="269"/>
        </pc:sldMkLst>
        <pc:picChg chg="ord">
          <ac:chgData name="Michael Nadeau" userId="886a7470192ce23a" providerId="LiveId" clId="{6EA78395-1EB0-4102-BF61-847310D53A30}" dt="2025-04-28T09:37:10.426" v="39" actId="166"/>
          <ac:picMkLst>
            <pc:docMk/>
            <pc:sldMk cId="2760925762" sldId="269"/>
            <ac:picMk id="3" creationId="{28E9277D-8A13-50D5-3BC8-BF9C0ADE3B49}"/>
          </ac:picMkLst>
        </pc:picChg>
        <pc:picChg chg="add mod">
          <ac:chgData name="Michael Nadeau" userId="886a7470192ce23a" providerId="LiveId" clId="{6EA78395-1EB0-4102-BF61-847310D53A30}" dt="2025-04-28T09:37:07.362" v="38"/>
          <ac:picMkLst>
            <pc:docMk/>
            <pc:sldMk cId="2760925762" sldId="269"/>
            <ac:picMk id="5" creationId="{BEFB63E4-7A09-46A4-65EE-06EEDF2391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6A42-A861-758E-2E94-7F447F1C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801B9-662C-1E98-77C8-59642489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951D-E9BE-4D14-B1A8-5975FCC1280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B07EF-5B1B-6D76-9E84-87A78654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B7487-0F14-52A3-57A7-40FD6C90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18BB-2BEA-487B-8321-B0E10BC37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4DE3B-408B-B37E-8532-DFD21AF1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D3602-0C14-CCF8-9CFD-DBCDF7B2A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91826-246E-182B-D7FE-84BF0864D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14951D-E9BE-4D14-B1A8-5975FCC1280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87D44-DCFD-CC56-F275-38F563F1A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39FE5-A4C9-05EB-D8CA-B6DAB3E38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CC18BB-2BEA-487B-8321-B0E10BC37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75781A-760F-55E1-E8AE-BF738D04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Self-assurance</a:t>
            </a:r>
            <a:endParaRPr lang="en-US" dirty="0"/>
          </a:p>
        </p:txBody>
      </p:sp>
      <p:pic>
        <p:nvPicPr>
          <p:cNvPr id="5" name="ttsmaker-vip-file-2025-4-28-5-36-29">
            <a:hlinkClick r:id="" action="ppaction://media"/>
            <a:extLst>
              <a:ext uri="{FF2B5EF4-FFF2-40B4-BE49-F238E27FC236}">
                <a16:creationId xmlns:a16="http://schemas.microsoft.com/office/drawing/2014/main" id="{DB0DFA50-7E8B-3EE6-D213-3223AAE75B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9D7D2D-11B3-D1C5-218C-293CBAD834D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E267EA-45CA-0323-4F87-8745C1C6E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20-6-35-25">
            <a:hlinkClick r:id="" action="ppaction://media"/>
            <a:extLst>
              <a:ext uri="{FF2B5EF4-FFF2-40B4-BE49-F238E27FC236}">
                <a16:creationId xmlns:a16="http://schemas.microsoft.com/office/drawing/2014/main" id="{28FE596E-BA06-8547-1B38-4E6F06FE55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7E04B-A2FE-5B29-3D3A-27837D75F9D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9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0A5349-0C63-3C83-F5E1-7FC1DF33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20-6-35-23">
            <a:hlinkClick r:id="" action="ppaction://media"/>
            <a:extLst>
              <a:ext uri="{FF2B5EF4-FFF2-40B4-BE49-F238E27FC236}">
                <a16:creationId xmlns:a16="http://schemas.microsoft.com/office/drawing/2014/main" id="{B697140E-F0DF-7B88-5E68-440F66820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879BED-1978-5B69-2159-FDB6FE280F0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2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3EB39D-3216-9FFD-D596-E82AD0885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20-6-35-22">
            <a:hlinkClick r:id="" action="ppaction://media"/>
            <a:extLst>
              <a:ext uri="{FF2B5EF4-FFF2-40B4-BE49-F238E27FC236}">
                <a16:creationId xmlns:a16="http://schemas.microsoft.com/office/drawing/2014/main" id="{6900FC66-19A4-7DAF-A89D-5022FDD34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E6BE88-7851-C861-10DD-D7DEDF0A95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2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C4FBC9-8B41-A579-391D-AC44EBB9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20-6-35-20">
            <a:hlinkClick r:id="" action="ppaction://media"/>
            <a:extLst>
              <a:ext uri="{FF2B5EF4-FFF2-40B4-BE49-F238E27FC236}">
                <a16:creationId xmlns:a16="http://schemas.microsoft.com/office/drawing/2014/main" id="{8AA5932B-F5F0-7473-F108-79845C3D7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CA93FB-6F6C-078C-E9E4-241569F3F17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F66AC3-970A-E7B7-AD46-11E1B78C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Self-assurance</a:t>
            </a:r>
            <a:endParaRPr lang="en-US" dirty="0"/>
          </a:p>
        </p:txBody>
      </p:sp>
      <p:pic>
        <p:nvPicPr>
          <p:cNvPr id="5" name="ttsmaker-vip-file-2025-4-28-5-36-28">
            <a:hlinkClick r:id="" action="ppaction://media"/>
            <a:extLst>
              <a:ext uri="{FF2B5EF4-FFF2-40B4-BE49-F238E27FC236}">
                <a16:creationId xmlns:a16="http://schemas.microsoft.com/office/drawing/2014/main" id="{BEFB63E4-7A09-46A4-65EE-06EEDF2391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E9277D-8A13-50D5-3BC8-BF9C0ADE3B4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633EC9-A5DA-CEE8-4F97-0230C4C8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20-6-35-39">
            <a:hlinkClick r:id="" action="ppaction://media"/>
            <a:extLst>
              <a:ext uri="{FF2B5EF4-FFF2-40B4-BE49-F238E27FC236}">
                <a16:creationId xmlns:a16="http://schemas.microsoft.com/office/drawing/2014/main" id="{8A5AE5A2-0101-324C-E2FE-B8D1D9423E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D3A979-02BA-25A4-D402-FEF0C0107BE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84687C-89EF-2351-DB0D-4DD0711B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20-6-35-38">
            <a:hlinkClick r:id="" action="ppaction://media"/>
            <a:extLst>
              <a:ext uri="{FF2B5EF4-FFF2-40B4-BE49-F238E27FC236}">
                <a16:creationId xmlns:a16="http://schemas.microsoft.com/office/drawing/2014/main" id="{62B6038F-90B1-F080-389F-230665719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147D66-FE34-8BA2-F871-22E8CAB42FD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1A82F0-A2B2-58B6-46A5-76740F5A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Self-assurance</a:t>
            </a:r>
            <a:endParaRPr lang="en-US" dirty="0"/>
          </a:p>
        </p:txBody>
      </p:sp>
      <p:pic>
        <p:nvPicPr>
          <p:cNvPr id="4" name="ttsmaker-vip-file-2025-5-6-8-33-16">
            <a:hlinkClick r:id="" action="ppaction://media"/>
            <a:extLst>
              <a:ext uri="{FF2B5EF4-FFF2-40B4-BE49-F238E27FC236}">
                <a16:creationId xmlns:a16="http://schemas.microsoft.com/office/drawing/2014/main" id="{48D8C2B8-DD9C-2A0F-9BAF-9D3DB6A6CF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237435-D67A-4BE6-5380-EB0AD0232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5F1501-53E4-B9AF-651E-3B230EA0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Self-assurance</a:t>
            </a:r>
            <a:endParaRPr lang="en-US" dirty="0"/>
          </a:p>
        </p:txBody>
      </p:sp>
      <p:pic>
        <p:nvPicPr>
          <p:cNvPr id="5" name="ttsmaker-vip-file-2025-5-6-8-33-15">
            <a:hlinkClick r:id="" action="ppaction://media"/>
            <a:extLst>
              <a:ext uri="{FF2B5EF4-FFF2-40B4-BE49-F238E27FC236}">
                <a16:creationId xmlns:a16="http://schemas.microsoft.com/office/drawing/2014/main" id="{9D290E3E-EA44-71E5-9C64-78DCB19309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568274-E4CC-6096-BE6E-595B5125E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1E9542-07AD-AA4C-E5E8-9FB523A8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Self-assurance</a:t>
            </a:r>
            <a:endParaRPr lang="en-US" dirty="0"/>
          </a:p>
        </p:txBody>
      </p:sp>
      <p:pic>
        <p:nvPicPr>
          <p:cNvPr id="5" name="ttsmaker-vip-file-2025-5-6-8-33-13">
            <a:hlinkClick r:id="" action="ppaction://media"/>
            <a:extLst>
              <a:ext uri="{FF2B5EF4-FFF2-40B4-BE49-F238E27FC236}">
                <a16:creationId xmlns:a16="http://schemas.microsoft.com/office/drawing/2014/main" id="{48DC7FB5-F3D7-1EA8-3D08-F539816DF5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A11DAB-2F3D-4A02-EE96-A466F7E5D5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67E8EB-1BEF-F171-3AF1-A2D787BE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Self-assurance</a:t>
            </a:r>
            <a:endParaRPr lang="en-US" dirty="0"/>
          </a:p>
        </p:txBody>
      </p:sp>
      <p:pic>
        <p:nvPicPr>
          <p:cNvPr id="5" name="ttsmaker-vip-file-2025-5-6-8-33-11">
            <a:hlinkClick r:id="" action="ppaction://media"/>
            <a:extLst>
              <a:ext uri="{FF2B5EF4-FFF2-40B4-BE49-F238E27FC236}">
                <a16:creationId xmlns:a16="http://schemas.microsoft.com/office/drawing/2014/main" id="{BCAA6145-B430-F943-E5E1-8A6FCF3497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9ED9B7-098C-9FC3-3B88-B36876644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CA4E69-6F1B-14A1-03BF-F25D8296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Self-assurance</a:t>
            </a:r>
            <a:endParaRPr lang="en-US" dirty="0"/>
          </a:p>
        </p:txBody>
      </p:sp>
      <p:pic>
        <p:nvPicPr>
          <p:cNvPr id="5" name="ttsmaker-vip-file-2025-5-6-8-33-9">
            <a:hlinkClick r:id="" action="ppaction://media"/>
            <a:extLst>
              <a:ext uri="{FF2B5EF4-FFF2-40B4-BE49-F238E27FC236}">
                <a16:creationId xmlns:a16="http://schemas.microsoft.com/office/drawing/2014/main" id="{20BA9100-7ED4-D37C-802F-E75882B63D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D8689-7DDE-ECB7-F8A3-5B33E052D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5057F5-B14D-AE48-B29C-F9678C3A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Self-assurance</a:t>
            </a:r>
            <a:endParaRPr lang="en-US" dirty="0"/>
          </a:p>
        </p:txBody>
      </p:sp>
      <p:pic>
        <p:nvPicPr>
          <p:cNvPr id="4" name="ttsmaker-vip-file-2025-4-20-6-35-26">
            <a:hlinkClick r:id="" action="ppaction://media"/>
            <a:extLst>
              <a:ext uri="{FF2B5EF4-FFF2-40B4-BE49-F238E27FC236}">
                <a16:creationId xmlns:a16="http://schemas.microsoft.com/office/drawing/2014/main" id="{40991B00-8DD2-1B1D-16CE-C7451B478E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899269-F236-8305-F1AC-839BBDD7712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Self-assurance</vt:lpstr>
      <vt:lpstr>Introduction</vt:lpstr>
      <vt:lpstr>Let’s look at the Expected Outcomes</vt:lpstr>
      <vt:lpstr>Leadership is Self-assurance</vt:lpstr>
      <vt:lpstr>Leadership is Self-assurance</vt:lpstr>
      <vt:lpstr>Leadership is Self-assurance</vt:lpstr>
      <vt:lpstr>Leadership is Self-assurance</vt:lpstr>
      <vt:lpstr>Leadership is Self-assurance</vt:lpstr>
      <vt:lpstr>Leadership is Self-assurance</vt:lpstr>
      <vt:lpstr>Organizational Applicability</vt:lpstr>
      <vt:lpstr>Expected Benefits</vt:lpstr>
      <vt:lpstr>Five KooL Keys to Success</vt:lpstr>
      <vt:lpstr>Summary</vt:lpstr>
      <vt:lpstr>Thank you for viewing Leadership is Self-assurance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2025-03-29T08:20:26Z</dcterms:created>
  <dcterms:modified xsi:type="dcterms:W3CDTF">2025-05-06T12:34:44Z</dcterms:modified>
</cp:coreProperties>
</file>