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E405F-A1FD-445B-AAF4-4540D9273A71}" v="10" dt="2025-05-01T13:49:1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EBB1C5B2-008A-4326-B829-B008ABFED510}"/>
    <pc:docChg chg="custSel modSld">
      <pc:chgData name="Michael Nadeau" userId="886a7470192ce23a" providerId="LiveId" clId="{EBB1C5B2-008A-4326-B829-B008ABFED510}" dt="2025-04-05T09:52:43.366" v="29" actId="166"/>
      <pc:docMkLst>
        <pc:docMk/>
      </pc:docMkLst>
      <pc:sldChg chg="addSp modSp mod modAnim">
        <pc:chgData name="Michael Nadeau" userId="886a7470192ce23a" providerId="LiveId" clId="{EBB1C5B2-008A-4326-B829-B008ABFED510}" dt="2025-04-05T09:50:31.393" v="1" actId="166"/>
        <pc:sldMkLst>
          <pc:docMk/>
          <pc:sldMk cId="732725804" sldId="256"/>
        </pc:sldMkLst>
        <pc:picChg chg="ord">
          <ac:chgData name="Michael Nadeau" userId="886a7470192ce23a" providerId="LiveId" clId="{EBB1C5B2-008A-4326-B829-B008ABFED510}" dt="2025-04-05T09:50:31.393" v="1" actId="166"/>
          <ac:picMkLst>
            <pc:docMk/>
            <pc:sldMk cId="732725804" sldId="256"/>
            <ac:picMk id="3" creationId="{EB1C0B0F-CAA1-E9F0-B2BD-974B9EA4B51A}"/>
          </ac:picMkLst>
        </pc:picChg>
      </pc:sldChg>
      <pc:sldChg chg="addSp modSp mod modAnim">
        <pc:chgData name="Michael Nadeau" userId="886a7470192ce23a" providerId="LiveId" clId="{EBB1C5B2-008A-4326-B829-B008ABFED510}" dt="2025-04-05T09:50:38.830" v="3" actId="166"/>
        <pc:sldMkLst>
          <pc:docMk/>
          <pc:sldMk cId="2463464770" sldId="257"/>
        </pc:sldMkLst>
        <pc:picChg chg="ord">
          <ac:chgData name="Michael Nadeau" userId="886a7470192ce23a" providerId="LiveId" clId="{EBB1C5B2-008A-4326-B829-B008ABFED510}" dt="2025-04-05T09:50:38.830" v="3" actId="166"/>
          <ac:picMkLst>
            <pc:docMk/>
            <pc:sldMk cId="2463464770" sldId="257"/>
            <ac:picMk id="3" creationId="{AD0EA9AB-AE7D-E012-A1A0-0E7A6614DA2B}"/>
          </ac:picMkLst>
        </pc:picChg>
        <pc:picChg chg="add mod">
          <ac:chgData name="Michael Nadeau" userId="886a7470192ce23a" providerId="LiveId" clId="{EBB1C5B2-008A-4326-B829-B008ABFED510}" dt="2025-04-05T09:50:36.111" v="2"/>
          <ac:picMkLst>
            <pc:docMk/>
            <pc:sldMk cId="2463464770" sldId="257"/>
            <ac:picMk id="4" creationId="{FEC33A46-729D-C781-C175-EE05FD6F2B6C}"/>
          </ac:picMkLst>
        </pc:picChg>
      </pc:sldChg>
      <pc:sldChg chg="addSp modSp mod modAnim">
        <pc:chgData name="Michael Nadeau" userId="886a7470192ce23a" providerId="LiveId" clId="{EBB1C5B2-008A-4326-B829-B008ABFED510}" dt="2025-04-05T09:50:48.419" v="5" actId="166"/>
        <pc:sldMkLst>
          <pc:docMk/>
          <pc:sldMk cId="3416051079" sldId="258"/>
        </pc:sldMkLst>
        <pc:picChg chg="ord">
          <ac:chgData name="Michael Nadeau" userId="886a7470192ce23a" providerId="LiveId" clId="{EBB1C5B2-008A-4326-B829-B008ABFED510}" dt="2025-04-05T09:50:48.419" v="5" actId="166"/>
          <ac:picMkLst>
            <pc:docMk/>
            <pc:sldMk cId="3416051079" sldId="258"/>
            <ac:picMk id="3" creationId="{F885980B-98B8-40F7-4069-77FDF2C6CAEE}"/>
          </ac:picMkLst>
        </pc:picChg>
        <pc:picChg chg="add mod">
          <ac:chgData name="Michael Nadeau" userId="886a7470192ce23a" providerId="LiveId" clId="{EBB1C5B2-008A-4326-B829-B008ABFED510}" dt="2025-04-05T09:50:45.591" v="4"/>
          <ac:picMkLst>
            <pc:docMk/>
            <pc:sldMk cId="3416051079" sldId="258"/>
            <ac:picMk id="4" creationId="{9DE223C6-78D3-8847-EE9D-951D214F8D81}"/>
          </ac:picMkLst>
        </pc:picChg>
      </pc:sldChg>
      <pc:sldChg chg="addSp delSp modSp mod delAnim modAnim">
        <pc:chgData name="Michael Nadeau" userId="886a7470192ce23a" providerId="LiveId" clId="{EBB1C5B2-008A-4326-B829-B008ABFED510}" dt="2025-04-05T09:51:13.395" v="11" actId="166"/>
        <pc:sldMkLst>
          <pc:docMk/>
          <pc:sldMk cId="2598433581" sldId="259"/>
        </pc:sldMkLst>
      </pc:sldChg>
      <pc:sldChg chg="addSp modSp mod modAnim">
        <pc:chgData name="Michael Nadeau" userId="886a7470192ce23a" providerId="LiveId" clId="{EBB1C5B2-008A-4326-B829-B008ABFED510}" dt="2025-04-05T09:51:03.207" v="9" actId="166"/>
        <pc:sldMkLst>
          <pc:docMk/>
          <pc:sldMk cId="2548045217" sldId="260"/>
        </pc:sldMkLst>
        <pc:picChg chg="ord">
          <ac:chgData name="Michael Nadeau" userId="886a7470192ce23a" providerId="LiveId" clId="{EBB1C5B2-008A-4326-B829-B008ABFED510}" dt="2025-04-05T09:51:03.207" v="9" actId="166"/>
          <ac:picMkLst>
            <pc:docMk/>
            <pc:sldMk cId="2548045217" sldId="260"/>
            <ac:picMk id="3" creationId="{0824826F-3F06-0A5A-5B73-FD9B706DD18C}"/>
          </ac:picMkLst>
        </pc:picChg>
        <pc:picChg chg="add mod">
          <ac:chgData name="Michael Nadeau" userId="886a7470192ce23a" providerId="LiveId" clId="{EBB1C5B2-008A-4326-B829-B008ABFED510}" dt="2025-04-05T09:51:01.664" v="8"/>
          <ac:picMkLst>
            <pc:docMk/>
            <pc:sldMk cId="2548045217" sldId="260"/>
            <ac:picMk id="4" creationId="{E55D0558-B0C6-F418-B928-FAD4FF2FFEF1}"/>
          </ac:picMkLst>
        </pc:picChg>
      </pc:sldChg>
      <pc:sldChg chg="addSp modSp mod modAnim">
        <pc:chgData name="Michael Nadeau" userId="886a7470192ce23a" providerId="LiveId" clId="{EBB1C5B2-008A-4326-B829-B008ABFED510}" dt="2025-04-05T09:51:24.072" v="13" actId="166"/>
        <pc:sldMkLst>
          <pc:docMk/>
          <pc:sldMk cId="688346479" sldId="261"/>
        </pc:sldMkLst>
        <pc:picChg chg="ord">
          <ac:chgData name="Michael Nadeau" userId="886a7470192ce23a" providerId="LiveId" clId="{EBB1C5B2-008A-4326-B829-B008ABFED510}" dt="2025-04-05T09:51:24.072" v="13" actId="166"/>
          <ac:picMkLst>
            <pc:docMk/>
            <pc:sldMk cId="688346479" sldId="261"/>
            <ac:picMk id="3" creationId="{0DD6132B-9E34-34DE-C122-687AA0FAA889}"/>
          </ac:picMkLst>
        </pc:picChg>
        <pc:picChg chg="add mod">
          <ac:chgData name="Michael Nadeau" userId="886a7470192ce23a" providerId="LiveId" clId="{EBB1C5B2-008A-4326-B829-B008ABFED510}" dt="2025-04-05T09:51:21.275" v="12"/>
          <ac:picMkLst>
            <pc:docMk/>
            <pc:sldMk cId="688346479" sldId="261"/>
            <ac:picMk id="4" creationId="{90B66ADD-152F-900C-5963-266CD976BC8E}"/>
          </ac:picMkLst>
        </pc:picChg>
      </pc:sldChg>
      <pc:sldChg chg="addSp modSp mod modAnim">
        <pc:chgData name="Michael Nadeau" userId="886a7470192ce23a" providerId="LiveId" clId="{EBB1C5B2-008A-4326-B829-B008ABFED510}" dt="2025-04-05T09:51:36.392" v="15" actId="166"/>
        <pc:sldMkLst>
          <pc:docMk/>
          <pc:sldMk cId="3789359053" sldId="262"/>
        </pc:sldMkLst>
        <pc:picChg chg="ord">
          <ac:chgData name="Michael Nadeau" userId="886a7470192ce23a" providerId="LiveId" clId="{EBB1C5B2-008A-4326-B829-B008ABFED510}" dt="2025-04-05T09:51:36.392" v="15" actId="166"/>
          <ac:picMkLst>
            <pc:docMk/>
            <pc:sldMk cId="3789359053" sldId="262"/>
            <ac:picMk id="3" creationId="{C2DD5DEE-6395-B0EB-2E43-594A0C9C65E8}"/>
          </ac:picMkLst>
        </pc:picChg>
        <pc:picChg chg="add mod">
          <ac:chgData name="Michael Nadeau" userId="886a7470192ce23a" providerId="LiveId" clId="{EBB1C5B2-008A-4326-B829-B008ABFED510}" dt="2025-04-05T09:51:33.324" v="14"/>
          <ac:picMkLst>
            <pc:docMk/>
            <pc:sldMk cId="3789359053" sldId="262"/>
            <ac:picMk id="4" creationId="{F5935250-398E-16D6-B05B-F1B05F661920}"/>
          </ac:picMkLst>
        </pc:picChg>
      </pc:sldChg>
      <pc:sldChg chg="addSp modSp mod modAnim">
        <pc:chgData name="Michael Nadeau" userId="886a7470192ce23a" providerId="LiveId" clId="{EBB1C5B2-008A-4326-B829-B008ABFED510}" dt="2025-04-05T09:52:43.366" v="29" actId="166"/>
        <pc:sldMkLst>
          <pc:docMk/>
          <pc:sldMk cId="254442644" sldId="263"/>
        </pc:sldMkLst>
        <pc:picChg chg="ord">
          <ac:chgData name="Michael Nadeau" userId="886a7470192ce23a" providerId="LiveId" clId="{EBB1C5B2-008A-4326-B829-B008ABFED510}" dt="2025-04-05T09:52:43.366" v="29" actId="166"/>
          <ac:picMkLst>
            <pc:docMk/>
            <pc:sldMk cId="254442644" sldId="263"/>
            <ac:picMk id="3" creationId="{58CB50DC-905B-4380-1B83-E2986B435C31}"/>
          </ac:picMkLst>
        </pc:picChg>
        <pc:picChg chg="add mod">
          <ac:chgData name="Michael Nadeau" userId="886a7470192ce23a" providerId="LiveId" clId="{EBB1C5B2-008A-4326-B829-B008ABFED510}" dt="2025-04-05T09:52:40.177" v="28"/>
          <ac:picMkLst>
            <pc:docMk/>
            <pc:sldMk cId="254442644" sldId="263"/>
            <ac:picMk id="4" creationId="{CE60D8D9-D3DA-1558-E57B-B5F414500A23}"/>
          </ac:picMkLst>
        </pc:picChg>
      </pc:sldChg>
      <pc:sldChg chg="addSp modSp mod modAnim">
        <pc:chgData name="Michael Nadeau" userId="886a7470192ce23a" providerId="LiveId" clId="{EBB1C5B2-008A-4326-B829-B008ABFED510}" dt="2025-04-05T09:52:31.618" v="27" actId="166"/>
        <pc:sldMkLst>
          <pc:docMk/>
          <pc:sldMk cId="1619844399" sldId="264"/>
        </pc:sldMkLst>
        <pc:picChg chg="ord">
          <ac:chgData name="Michael Nadeau" userId="886a7470192ce23a" providerId="LiveId" clId="{EBB1C5B2-008A-4326-B829-B008ABFED510}" dt="2025-04-05T09:52:31.618" v="27" actId="166"/>
          <ac:picMkLst>
            <pc:docMk/>
            <pc:sldMk cId="1619844399" sldId="264"/>
            <ac:picMk id="3" creationId="{3311AA8F-F86D-CD38-FD0D-55948CCC3A2D}"/>
          </ac:picMkLst>
        </pc:picChg>
        <pc:picChg chg="add mod">
          <ac:chgData name="Michael Nadeau" userId="886a7470192ce23a" providerId="LiveId" clId="{EBB1C5B2-008A-4326-B829-B008ABFED510}" dt="2025-04-05T09:52:28.007" v="26"/>
          <ac:picMkLst>
            <pc:docMk/>
            <pc:sldMk cId="1619844399" sldId="264"/>
            <ac:picMk id="4" creationId="{90E10261-B7FC-2A52-EECB-350A83FD926D}"/>
          </ac:picMkLst>
        </pc:picChg>
      </pc:sldChg>
      <pc:sldChg chg="addSp modSp mod modAnim">
        <pc:chgData name="Michael Nadeau" userId="886a7470192ce23a" providerId="LiveId" clId="{EBB1C5B2-008A-4326-B829-B008ABFED510}" dt="2025-04-05T09:52:21.899" v="25" actId="166"/>
        <pc:sldMkLst>
          <pc:docMk/>
          <pc:sldMk cId="3299356152" sldId="265"/>
        </pc:sldMkLst>
        <pc:picChg chg="ord">
          <ac:chgData name="Michael Nadeau" userId="886a7470192ce23a" providerId="LiveId" clId="{EBB1C5B2-008A-4326-B829-B008ABFED510}" dt="2025-04-05T09:52:21.899" v="25" actId="166"/>
          <ac:picMkLst>
            <pc:docMk/>
            <pc:sldMk cId="3299356152" sldId="265"/>
            <ac:picMk id="3" creationId="{B4E51E4E-7C42-012C-DBC2-1AAA513F6A9A}"/>
          </ac:picMkLst>
        </pc:picChg>
        <pc:picChg chg="add mod">
          <ac:chgData name="Michael Nadeau" userId="886a7470192ce23a" providerId="LiveId" clId="{EBB1C5B2-008A-4326-B829-B008ABFED510}" dt="2025-04-05T09:52:19.106" v="24"/>
          <ac:picMkLst>
            <pc:docMk/>
            <pc:sldMk cId="3299356152" sldId="265"/>
            <ac:picMk id="4" creationId="{BA20C84B-47D0-41A9-4AB7-EC5534BA94DD}"/>
          </ac:picMkLst>
        </pc:picChg>
      </pc:sldChg>
      <pc:sldChg chg="addSp modSp mod modAnim">
        <pc:chgData name="Michael Nadeau" userId="886a7470192ce23a" providerId="LiveId" clId="{EBB1C5B2-008A-4326-B829-B008ABFED510}" dt="2025-04-05T09:52:13.141" v="23" actId="166"/>
        <pc:sldMkLst>
          <pc:docMk/>
          <pc:sldMk cId="2066069175" sldId="266"/>
        </pc:sldMkLst>
        <pc:picChg chg="ord">
          <ac:chgData name="Michael Nadeau" userId="886a7470192ce23a" providerId="LiveId" clId="{EBB1C5B2-008A-4326-B829-B008ABFED510}" dt="2025-04-05T09:52:13.141" v="23" actId="166"/>
          <ac:picMkLst>
            <pc:docMk/>
            <pc:sldMk cId="2066069175" sldId="266"/>
            <ac:picMk id="3" creationId="{0FBE0161-0C76-B14E-ECC4-30D9A85D6C3C}"/>
          </ac:picMkLst>
        </pc:picChg>
        <pc:picChg chg="add mod">
          <ac:chgData name="Michael Nadeau" userId="886a7470192ce23a" providerId="LiveId" clId="{EBB1C5B2-008A-4326-B829-B008ABFED510}" dt="2025-04-05T09:52:10.476" v="22"/>
          <ac:picMkLst>
            <pc:docMk/>
            <pc:sldMk cId="2066069175" sldId="266"/>
            <ac:picMk id="4" creationId="{738B9273-0F07-515A-1805-6564B09A746E}"/>
          </ac:picMkLst>
        </pc:picChg>
      </pc:sldChg>
      <pc:sldChg chg="addSp modSp mod modAnim">
        <pc:chgData name="Michael Nadeau" userId="886a7470192ce23a" providerId="LiveId" clId="{EBB1C5B2-008A-4326-B829-B008ABFED510}" dt="2025-04-05T09:52:04.798" v="21" actId="166"/>
        <pc:sldMkLst>
          <pc:docMk/>
          <pc:sldMk cId="2428319461" sldId="267"/>
        </pc:sldMkLst>
        <pc:picChg chg="ord">
          <ac:chgData name="Michael Nadeau" userId="886a7470192ce23a" providerId="LiveId" clId="{EBB1C5B2-008A-4326-B829-B008ABFED510}" dt="2025-04-05T09:52:04.798" v="21" actId="166"/>
          <ac:picMkLst>
            <pc:docMk/>
            <pc:sldMk cId="2428319461" sldId="267"/>
            <ac:picMk id="3" creationId="{16A59D1A-50F3-3090-5661-F28D9C788D94}"/>
          </ac:picMkLst>
        </pc:picChg>
        <pc:picChg chg="add mod">
          <ac:chgData name="Michael Nadeau" userId="886a7470192ce23a" providerId="LiveId" clId="{EBB1C5B2-008A-4326-B829-B008ABFED510}" dt="2025-04-05T09:52:01.998" v="20"/>
          <ac:picMkLst>
            <pc:docMk/>
            <pc:sldMk cId="2428319461" sldId="267"/>
            <ac:picMk id="4" creationId="{B44A4FD7-6104-6C13-B294-DAFB50607F55}"/>
          </ac:picMkLst>
        </pc:picChg>
      </pc:sldChg>
      <pc:sldChg chg="addSp modSp mod modAnim">
        <pc:chgData name="Michael Nadeau" userId="886a7470192ce23a" providerId="LiveId" clId="{EBB1C5B2-008A-4326-B829-B008ABFED510}" dt="2025-04-05T09:51:56.332" v="19" actId="166"/>
        <pc:sldMkLst>
          <pc:docMk/>
          <pc:sldMk cId="692707865" sldId="268"/>
        </pc:sldMkLst>
        <pc:picChg chg="ord">
          <ac:chgData name="Michael Nadeau" userId="886a7470192ce23a" providerId="LiveId" clId="{EBB1C5B2-008A-4326-B829-B008ABFED510}" dt="2025-04-05T09:51:56.332" v="19" actId="166"/>
          <ac:picMkLst>
            <pc:docMk/>
            <pc:sldMk cId="692707865" sldId="268"/>
            <ac:picMk id="3" creationId="{CD77AE13-F319-5D2A-41F3-2CAA184847C6}"/>
          </ac:picMkLst>
        </pc:picChg>
        <pc:picChg chg="add mod">
          <ac:chgData name="Michael Nadeau" userId="886a7470192ce23a" providerId="LiveId" clId="{EBB1C5B2-008A-4326-B829-B008ABFED510}" dt="2025-04-05T09:51:52.981" v="18"/>
          <ac:picMkLst>
            <pc:docMk/>
            <pc:sldMk cId="692707865" sldId="268"/>
            <ac:picMk id="4" creationId="{F7DBB3B3-EAFD-0870-3664-6DDBF82687E5}"/>
          </ac:picMkLst>
        </pc:picChg>
      </pc:sldChg>
      <pc:sldChg chg="addSp modSp mod modAnim">
        <pc:chgData name="Michael Nadeau" userId="886a7470192ce23a" providerId="LiveId" clId="{EBB1C5B2-008A-4326-B829-B008ABFED510}" dt="2025-04-05T09:51:47.143" v="17" actId="166"/>
        <pc:sldMkLst>
          <pc:docMk/>
          <pc:sldMk cId="1833181009" sldId="269"/>
        </pc:sldMkLst>
        <pc:picChg chg="ord">
          <ac:chgData name="Michael Nadeau" userId="886a7470192ce23a" providerId="LiveId" clId="{EBB1C5B2-008A-4326-B829-B008ABFED510}" dt="2025-04-05T09:51:47.143" v="17" actId="166"/>
          <ac:picMkLst>
            <pc:docMk/>
            <pc:sldMk cId="1833181009" sldId="269"/>
            <ac:picMk id="3" creationId="{4BD67037-F5DE-3694-E9CD-474EC42D332E}"/>
          </ac:picMkLst>
        </pc:picChg>
      </pc:sldChg>
    </pc:docChg>
  </pc:docChgLst>
  <pc:docChgLst>
    <pc:chgData name="Michael Nadeau" userId="886a7470192ce23a" providerId="LiveId" clId="{DD1E405F-A1FD-445B-AAF4-4540D9273A71}"/>
    <pc:docChg chg="custSel modSld">
      <pc:chgData name="Michael Nadeau" userId="886a7470192ce23a" providerId="LiveId" clId="{DD1E405F-A1FD-445B-AAF4-4540D9273A71}" dt="2025-05-01T13:49:18.382" v="24" actId="931"/>
      <pc:docMkLst>
        <pc:docMk/>
      </pc:docMkLst>
      <pc:sldChg chg="addSp delSp modSp mod delAnim modAnim">
        <pc:chgData name="Michael Nadeau" userId="886a7470192ce23a" providerId="LiveId" clId="{DD1E405F-A1FD-445B-AAF4-4540D9273A71}" dt="2025-04-23T13:39:28.081" v="3" actId="166"/>
        <pc:sldMkLst>
          <pc:docMk/>
          <pc:sldMk cId="732725804" sldId="256"/>
        </pc:sldMkLst>
        <pc:picChg chg="ord">
          <ac:chgData name="Michael Nadeau" userId="886a7470192ce23a" providerId="LiveId" clId="{DD1E405F-A1FD-445B-AAF4-4540D9273A71}" dt="2025-04-23T13:39:28.081" v="3" actId="166"/>
          <ac:picMkLst>
            <pc:docMk/>
            <pc:sldMk cId="732725804" sldId="256"/>
            <ac:picMk id="3" creationId="{EB1C0B0F-CAA1-E9F0-B2BD-974B9EA4B51A}"/>
          </ac:picMkLst>
        </pc:picChg>
        <pc:picChg chg="add mod">
          <ac:chgData name="Michael Nadeau" userId="886a7470192ce23a" providerId="LiveId" clId="{DD1E405F-A1FD-445B-AAF4-4540D9273A71}" dt="2025-04-23T13:39:24.261" v="2"/>
          <ac:picMkLst>
            <pc:docMk/>
            <pc:sldMk cId="732725804" sldId="256"/>
            <ac:picMk id="5" creationId="{AD94C01E-D897-FDE6-3C03-A99547A42C61}"/>
          </ac:picMkLst>
        </pc:picChg>
      </pc:sldChg>
      <pc:sldChg chg="addSp delSp modSp mod delAnim modAnim">
        <pc:chgData name="Michael Nadeau" userId="886a7470192ce23a" providerId="LiveId" clId="{DD1E405F-A1FD-445B-AAF4-4540D9273A71}" dt="2025-05-01T13:48:26.745" v="12" actId="931"/>
        <pc:sldMkLst>
          <pc:docMk/>
          <pc:sldMk cId="2598433581" sldId="259"/>
        </pc:sldMkLst>
        <pc:picChg chg="del">
          <ac:chgData name="Michael Nadeau" userId="886a7470192ce23a" providerId="LiveId" clId="{DD1E405F-A1FD-445B-AAF4-4540D9273A71}" dt="2025-05-01T13:48:14.515" v="9" actId="478"/>
          <ac:picMkLst>
            <pc:docMk/>
            <pc:sldMk cId="2598433581" sldId="259"/>
            <ac:picMk id="3" creationId="{BF19C535-048D-2300-C45D-558370351F3C}"/>
          </ac:picMkLst>
        </pc:picChg>
        <pc:picChg chg="add mod">
          <ac:chgData name="Michael Nadeau" userId="886a7470192ce23a" providerId="LiveId" clId="{DD1E405F-A1FD-445B-AAF4-4540D9273A71}" dt="2025-05-01T13:48:20.449" v="11"/>
          <ac:picMkLst>
            <pc:docMk/>
            <pc:sldMk cId="2598433581" sldId="259"/>
            <ac:picMk id="4" creationId="{2F610886-342F-81B0-4A8E-8D2741E3F209}"/>
          </ac:picMkLst>
        </pc:picChg>
        <pc:picChg chg="del">
          <ac:chgData name="Michael Nadeau" userId="886a7470192ce23a" providerId="LiveId" clId="{DD1E405F-A1FD-445B-AAF4-4540D9273A71}" dt="2025-05-01T13:48:15.582" v="10" actId="478"/>
          <ac:picMkLst>
            <pc:docMk/>
            <pc:sldMk cId="2598433581" sldId="259"/>
            <ac:picMk id="5" creationId="{4C1A19E0-DDD2-8EDE-E7AD-31760723FF97}"/>
          </ac:picMkLst>
        </pc:picChg>
        <pc:picChg chg="add mod">
          <ac:chgData name="Michael Nadeau" userId="886a7470192ce23a" providerId="LiveId" clId="{DD1E405F-A1FD-445B-AAF4-4540D9273A71}" dt="2025-05-01T13:48:26.745" v="12" actId="931"/>
          <ac:picMkLst>
            <pc:docMk/>
            <pc:sldMk cId="2598433581" sldId="259"/>
            <ac:picMk id="7" creationId="{B1A0E604-D007-6757-3E7D-86F15FC579CD}"/>
          </ac:picMkLst>
        </pc:picChg>
      </pc:sldChg>
      <pc:sldChg chg="addSp delSp modSp mod delAnim modAnim">
        <pc:chgData name="Michael Nadeau" userId="886a7470192ce23a" providerId="LiveId" clId="{DD1E405F-A1FD-445B-AAF4-4540D9273A71}" dt="2025-05-01T13:48:43.326" v="16" actId="931"/>
        <pc:sldMkLst>
          <pc:docMk/>
          <pc:sldMk cId="2548045217" sldId="260"/>
        </pc:sldMkLst>
        <pc:picChg chg="del">
          <ac:chgData name="Michael Nadeau" userId="886a7470192ce23a" providerId="LiveId" clId="{DD1E405F-A1FD-445B-AAF4-4540D9273A71}" dt="2025-05-01T13:48:30.571" v="13" actId="478"/>
          <ac:picMkLst>
            <pc:docMk/>
            <pc:sldMk cId="2548045217" sldId="260"/>
            <ac:picMk id="3" creationId="{0824826F-3F06-0A5A-5B73-FD9B706DD18C}"/>
          </ac:picMkLst>
        </pc:picChg>
        <pc:picChg chg="del">
          <ac:chgData name="Michael Nadeau" userId="886a7470192ce23a" providerId="LiveId" clId="{DD1E405F-A1FD-445B-AAF4-4540D9273A71}" dt="2025-05-01T13:48:32.316" v="14" actId="478"/>
          <ac:picMkLst>
            <pc:docMk/>
            <pc:sldMk cId="2548045217" sldId="260"/>
            <ac:picMk id="4" creationId="{E55D0558-B0C6-F418-B928-FAD4FF2FFEF1}"/>
          </ac:picMkLst>
        </pc:picChg>
        <pc:picChg chg="add mod">
          <ac:chgData name="Michael Nadeau" userId="886a7470192ce23a" providerId="LiveId" clId="{DD1E405F-A1FD-445B-AAF4-4540D9273A71}" dt="2025-05-01T13:48:37.230" v="15"/>
          <ac:picMkLst>
            <pc:docMk/>
            <pc:sldMk cId="2548045217" sldId="260"/>
            <ac:picMk id="5" creationId="{F26D5599-5CB9-92B4-A40A-B6F11EB2B999}"/>
          </ac:picMkLst>
        </pc:picChg>
        <pc:picChg chg="add mod">
          <ac:chgData name="Michael Nadeau" userId="886a7470192ce23a" providerId="LiveId" clId="{DD1E405F-A1FD-445B-AAF4-4540D9273A71}" dt="2025-05-01T13:48:43.326" v="16" actId="931"/>
          <ac:picMkLst>
            <pc:docMk/>
            <pc:sldMk cId="2548045217" sldId="260"/>
            <ac:picMk id="7" creationId="{E1409717-33B7-9A26-9F85-AAA6337E5978}"/>
          </ac:picMkLst>
        </pc:picChg>
      </pc:sldChg>
      <pc:sldChg chg="addSp delSp modSp mod delAnim modAnim">
        <pc:chgData name="Michael Nadeau" userId="886a7470192ce23a" providerId="LiveId" clId="{DD1E405F-A1FD-445B-AAF4-4540D9273A71}" dt="2025-05-01T13:48:59.632" v="20" actId="931"/>
        <pc:sldMkLst>
          <pc:docMk/>
          <pc:sldMk cId="688346479" sldId="261"/>
        </pc:sldMkLst>
        <pc:picChg chg="del">
          <ac:chgData name="Michael Nadeau" userId="886a7470192ce23a" providerId="LiveId" clId="{DD1E405F-A1FD-445B-AAF4-4540D9273A71}" dt="2025-05-01T13:48:45.851" v="17" actId="478"/>
          <ac:picMkLst>
            <pc:docMk/>
            <pc:sldMk cId="688346479" sldId="261"/>
            <ac:picMk id="3" creationId="{0DD6132B-9E34-34DE-C122-687AA0FAA889}"/>
          </ac:picMkLst>
        </pc:picChg>
        <pc:picChg chg="del">
          <ac:chgData name="Michael Nadeau" userId="886a7470192ce23a" providerId="LiveId" clId="{DD1E405F-A1FD-445B-AAF4-4540D9273A71}" dt="2025-05-01T13:48:46.772" v="18" actId="478"/>
          <ac:picMkLst>
            <pc:docMk/>
            <pc:sldMk cId="688346479" sldId="261"/>
            <ac:picMk id="4" creationId="{90B66ADD-152F-900C-5963-266CD976BC8E}"/>
          </ac:picMkLst>
        </pc:picChg>
        <pc:picChg chg="add mod">
          <ac:chgData name="Michael Nadeau" userId="886a7470192ce23a" providerId="LiveId" clId="{DD1E405F-A1FD-445B-AAF4-4540D9273A71}" dt="2025-05-01T13:48:52.097" v="19"/>
          <ac:picMkLst>
            <pc:docMk/>
            <pc:sldMk cId="688346479" sldId="261"/>
            <ac:picMk id="5" creationId="{A7DA8A00-AB87-51CE-DE88-7B8CA7C688A8}"/>
          </ac:picMkLst>
        </pc:picChg>
        <pc:picChg chg="add mod">
          <ac:chgData name="Michael Nadeau" userId="886a7470192ce23a" providerId="LiveId" clId="{DD1E405F-A1FD-445B-AAF4-4540D9273A71}" dt="2025-05-01T13:48:59.632" v="20" actId="931"/>
          <ac:picMkLst>
            <pc:docMk/>
            <pc:sldMk cId="688346479" sldId="261"/>
            <ac:picMk id="7" creationId="{835E6603-008C-F9D6-27DD-230AD213BCD7}"/>
          </ac:picMkLst>
        </pc:picChg>
      </pc:sldChg>
      <pc:sldChg chg="addSp delSp modSp mod delAnim modAnim">
        <pc:chgData name="Michael Nadeau" userId="886a7470192ce23a" providerId="LiveId" clId="{DD1E405F-A1FD-445B-AAF4-4540D9273A71}" dt="2025-05-01T13:49:18.382" v="24" actId="931"/>
        <pc:sldMkLst>
          <pc:docMk/>
          <pc:sldMk cId="3789359053" sldId="262"/>
        </pc:sldMkLst>
        <pc:picChg chg="del">
          <ac:chgData name="Michael Nadeau" userId="886a7470192ce23a" providerId="LiveId" clId="{DD1E405F-A1FD-445B-AAF4-4540D9273A71}" dt="2025-05-01T13:49:04.083" v="21" actId="478"/>
          <ac:picMkLst>
            <pc:docMk/>
            <pc:sldMk cId="3789359053" sldId="262"/>
            <ac:picMk id="3" creationId="{C2DD5DEE-6395-B0EB-2E43-594A0C9C65E8}"/>
          </ac:picMkLst>
        </pc:picChg>
        <pc:picChg chg="del">
          <ac:chgData name="Michael Nadeau" userId="886a7470192ce23a" providerId="LiveId" clId="{DD1E405F-A1FD-445B-AAF4-4540D9273A71}" dt="2025-05-01T13:49:05.196" v="22" actId="478"/>
          <ac:picMkLst>
            <pc:docMk/>
            <pc:sldMk cId="3789359053" sldId="262"/>
            <ac:picMk id="4" creationId="{F5935250-398E-16D6-B05B-F1B05F661920}"/>
          </ac:picMkLst>
        </pc:picChg>
        <pc:picChg chg="add mod">
          <ac:chgData name="Michael Nadeau" userId="886a7470192ce23a" providerId="LiveId" clId="{DD1E405F-A1FD-445B-AAF4-4540D9273A71}" dt="2025-05-01T13:49:10.088" v="23"/>
          <ac:picMkLst>
            <pc:docMk/>
            <pc:sldMk cId="3789359053" sldId="262"/>
            <ac:picMk id="5" creationId="{D323FA2F-F987-3987-432B-F3C379490222}"/>
          </ac:picMkLst>
        </pc:picChg>
        <pc:picChg chg="add mod">
          <ac:chgData name="Michael Nadeau" userId="886a7470192ce23a" providerId="LiveId" clId="{DD1E405F-A1FD-445B-AAF4-4540D9273A71}" dt="2025-05-01T13:49:18.382" v="24" actId="931"/>
          <ac:picMkLst>
            <pc:docMk/>
            <pc:sldMk cId="3789359053" sldId="262"/>
            <ac:picMk id="7" creationId="{E21FF87B-4128-67F0-49F3-F8CA35953E7B}"/>
          </ac:picMkLst>
        </pc:picChg>
      </pc:sldChg>
      <pc:sldChg chg="addSp delSp modSp mod delAnim modAnim">
        <pc:chgData name="Michael Nadeau" userId="886a7470192ce23a" providerId="LiveId" clId="{DD1E405F-A1FD-445B-AAF4-4540D9273A71}" dt="2025-04-23T13:39:43.734" v="8" actId="166"/>
        <pc:sldMkLst>
          <pc:docMk/>
          <pc:sldMk cId="1833181009" sldId="269"/>
        </pc:sldMkLst>
        <pc:picChg chg="ord">
          <ac:chgData name="Michael Nadeau" userId="886a7470192ce23a" providerId="LiveId" clId="{DD1E405F-A1FD-445B-AAF4-4540D9273A71}" dt="2025-04-23T13:39:43.734" v="8" actId="166"/>
          <ac:picMkLst>
            <pc:docMk/>
            <pc:sldMk cId="1833181009" sldId="269"/>
            <ac:picMk id="3" creationId="{4BD67037-F5DE-3694-E9CD-474EC42D332E}"/>
          </ac:picMkLst>
        </pc:picChg>
        <pc:picChg chg="add mod">
          <ac:chgData name="Michael Nadeau" userId="886a7470192ce23a" providerId="LiveId" clId="{DD1E405F-A1FD-445B-AAF4-4540D9273A71}" dt="2025-04-23T13:39:40.890" v="7"/>
          <ac:picMkLst>
            <pc:docMk/>
            <pc:sldMk cId="1833181009" sldId="269"/>
            <ac:picMk id="5" creationId="{BD6A28A0-5A74-BC4A-A7EC-8742C913A8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CEAE-24C0-54D9-876A-52C36239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82A22A-8819-F589-199A-D70B01DD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BBFE-4C29-4CF8-B54A-5F23F2F3708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2DF35-6FCC-69F6-1BA7-FEFEB9F9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8F2C9-DE87-F06E-56C6-2AEF90136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238B-BB85-47AC-A550-CD53037A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4C2D4-EBCD-39C0-9959-E5FAE23D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0726F-4B7C-0903-4E53-59A564EB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FA77B-4CAB-29BB-8304-0DFC963E3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9BBFE-4C29-4CF8-B54A-5F23F2F3708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00A73-1D21-7FF7-013E-2F15171FC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069D-3148-C343-C757-DDF1796BE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4238B-BB85-47AC-A550-CD53037A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74F9CA-7967-2353-5703-97BC99E8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Delegation</a:t>
            </a:r>
            <a:endParaRPr lang="en-US" dirty="0"/>
          </a:p>
        </p:txBody>
      </p:sp>
      <p:pic>
        <p:nvPicPr>
          <p:cNvPr id="5" name="ttsmaker-vip-file-2025-4-23-9-39-3">
            <a:hlinkClick r:id="" action="ppaction://media"/>
            <a:extLst>
              <a:ext uri="{FF2B5EF4-FFF2-40B4-BE49-F238E27FC236}">
                <a16:creationId xmlns:a16="http://schemas.microsoft.com/office/drawing/2014/main" id="{AD94C01E-D897-FDE6-3C03-A99547A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C0B0F-CAA1-E9F0-B2BD-974B9EA4B51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DB6A84-542C-289C-4C43-7E2C8FF1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5-5-50-1">
            <a:hlinkClick r:id="" action="ppaction://media"/>
            <a:extLst>
              <a:ext uri="{FF2B5EF4-FFF2-40B4-BE49-F238E27FC236}">
                <a16:creationId xmlns:a16="http://schemas.microsoft.com/office/drawing/2014/main" id="{BA20C84B-47D0-41A9-4AB7-EC5534BA94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E51E4E-7C42-012C-DBC2-1AAA513F6A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F3C090-1324-256E-527E-8F12E742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5-5-49-59">
            <a:hlinkClick r:id="" action="ppaction://media"/>
            <a:extLst>
              <a:ext uri="{FF2B5EF4-FFF2-40B4-BE49-F238E27FC236}">
                <a16:creationId xmlns:a16="http://schemas.microsoft.com/office/drawing/2014/main" id="{738B9273-0F07-515A-1805-6564B09A7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E0161-0C76-B14E-ECC4-30D9A85D6C3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6CF9E-1783-2F37-DCAA-5572BE8D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5-5-49-58">
            <a:hlinkClick r:id="" action="ppaction://media"/>
            <a:extLst>
              <a:ext uri="{FF2B5EF4-FFF2-40B4-BE49-F238E27FC236}">
                <a16:creationId xmlns:a16="http://schemas.microsoft.com/office/drawing/2014/main" id="{B44A4FD7-6104-6C13-B294-DAFB50607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A59D1A-50F3-3090-5661-F28D9C788D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6C39D6-BD27-FAF7-C80E-A09BD256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5-5-49-57">
            <a:hlinkClick r:id="" action="ppaction://media"/>
            <a:extLst>
              <a:ext uri="{FF2B5EF4-FFF2-40B4-BE49-F238E27FC236}">
                <a16:creationId xmlns:a16="http://schemas.microsoft.com/office/drawing/2014/main" id="{F7DBB3B3-EAFD-0870-3664-6DDBF8268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77AE13-F319-5D2A-41F3-2CAA184847C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03BA5D-9F7A-0E33-A965-D7C60FD8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Delegation</a:t>
            </a:r>
            <a:endParaRPr lang="en-US" dirty="0"/>
          </a:p>
        </p:txBody>
      </p:sp>
      <p:pic>
        <p:nvPicPr>
          <p:cNvPr id="5" name="ttsmaker-vip-file-2025-4-23-9-39-2">
            <a:hlinkClick r:id="" action="ppaction://media"/>
            <a:extLst>
              <a:ext uri="{FF2B5EF4-FFF2-40B4-BE49-F238E27FC236}">
                <a16:creationId xmlns:a16="http://schemas.microsoft.com/office/drawing/2014/main" id="{BD6A28A0-5A74-BC4A-A7EC-8742C913A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67037-F5DE-3694-E9CD-474EC42D33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7C20D1-C41A-4574-9615-1C11CD46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5-5-50-10">
            <a:hlinkClick r:id="" action="ppaction://media"/>
            <a:extLst>
              <a:ext uri="{FF2B5EF4-FFF2-40B4-BE49-F238E27FC236}">
                <a16:creationId xmlns:a16="http://schemas.microsoft.com/office/drawing/2014/main" id="{FEC33A46-729D-C781-C175-EE05FD6F2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0EA9AB-AE7D-E012-A1A0-0E7A6614DA2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BC5D8-790A-51EB-4841-F24A11CF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5-5-50-9">
            <a:hlinkClick r:id="" action="ppaction://media"/>
            <a:extLst>
              <a:ext uri="{FF2B5EF4-FFF2-40B4-BE49-F238E27FC236}">
                <a16:creationId xmlns:a16="http://schemas.microsoft.com/office/drawing/2014/main" id="{9DE223C6-78D3-8847-EE9D-951D214F8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5980B-98B8-40F7-4069-77FDF2C6CAE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6318BC-EFB9-D6B6-C6BE-15D1D281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Delegation</a:t>
            </a:r>
            <a:endParaRPr lang="en-US" dirty="0"/>
          </a:p>
        </p:txBody>
      </p:sp>
      <p:pic>
        <p:nvPicPr>
          <p:cNvPr id="4" name="ttsmaker-vip-file-2025-5-1-9-48-1">
            <a:hlinkClick r:id="" action="ppaction://media"/>
            <a:extLst>
              <a:ext uri="{FF2B5EF4-FFF2-40B4-BE49-F238E27FC236}">
                <a16:creationId xmlns:a16="http://schemas.microsoft.com/office/drawing/2014/main" id="{2F610886-342F-81B0-4A8E-8D2741E3F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0E604-D007-6757-3E7D-86F15FC57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73111-150C-90EC-629E-69AD9CF9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Delegation</a:t>
            </a:r>
            <a:endParaRPr lang="en-US" dirty="0"/>
          </a:p>
        </p:txBody>
      </p:sp>
      <p:pic>
        <p:nvPicPr>
          <p:cNvPr id="5" name="ttsmaker-vip-file-2025-5-1-9-48-0">
            <a:hlinkClick r:id="" action="ppaction://media"/>
            <a:extLst>
              <a:ext uri="{FF2B5EF4-FFF2-40B4-BE49-F238E27FC236}">
                <a16:creationId xmlns:a16="http://schemas.microsoft.com/office/drawing/2014/main" id="{F26D5599-5CB9-92B4-A40A-B6F11EB2B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09717-33B7-9A26-9F85-AAA6337E5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A47230-1E3E-F9D9-1E2D-1B5F6AD3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Delegation</a:t>
            </a:r>
            <a:endParaRPr lang="en-US" dirty="0"/>
          </a:p>
        </p:txBody>
      </p:sp>
      <p:pic>
        <p:nvPicPr>
          <p:cNvPr id="5" name="ttsmaker-vip-file-2025-5-1-9-47-59">
            <a:hlinkClick r:id="" action="ppaction://media"/>
            <a:extLst>
              <a:ext uri="{FF2B5EF4-FFF2-40B4-BE49-F238E27FC236}">
                <a16:creationId xmlns:a16="http://schemas.microsoft.com/office/drawing/2014/main" id="{A7DA8A00-AB87-51CE-DE88-7B8CA7C688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E6603-008C-F9D6-27DD-230AD213B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C3F2D7-D55D-D753-75A6-7363CD5D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Delegation</a:t>
            </a:r>
            <a:endParaRPr lang="en-US" dirty="0"/>
          </a:p>
        </p:txBody>
      </p:sp>
      <p:pic>
        <p:nvPicPr>
          <p:cNvPr id="5" name="ttsmaker-vip-file-2025-5-1-9-47-58">
            <a:hlinkClick r:id="" action="ppaction://media"/>
            <a:extLst>
              <a:ext uri="{FF2B5EF4-FFF2-40B4-BE49-F238E27FC236}">
                <a16:creationId xmlns:a16="http://schemas.microsoft.com/office/drawing/2014/main" id="{D323FA2F-F987-3987-432B-F3C379490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FF87B-4128-67F0-49F3-F8CA35953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166F17-863A-862D-CBBB-0CD85B5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Delegation</a:t>
            </a:r>
            <a:endParaRPr lang="en-US" dirty="0"/>
          </a:p>
        </p:txBody>
      </p:sp>
      <p:pic>
        <p:nvPicPr>
          <p:cNvPr id="4" name="ttsmaker-vip-file-2025-4-5-5-50-3">
            <a:hlinkClick r:id="" action="ppaction://media"/>
            <a:extLst>
              <a:ext uri="{FF2B5EF4-FFF2-40B4-BE49-F238E27FC236}">
                <a16:creationId xmlns:a16="http://schemas.microsoft.com/office/drawing/2014/main" id="{CE60D8D9-D3DA-1558-E57B-B5F414500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B50DC-905B-4380-1B83-E2986B435C3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B35006-3DAD-2880-AF2C-2576F52B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Delegation</a:t>
            </a:r>
            <a:endParaRPr lang="en-US" dirty="0"/>
          </a:p>
        </p:txBody>
      </p:sp>
      <p:pic>
        <p:nvPicPr>
          <p:cNvPr id="4" name="ttsmaker-vip-file-2025-4-5-5-50-2">
            <a:hlinkClick r:id="" action="ppaction://media"/>
            <a:extLst>
              <a:ext uri="{FF2B5EF4-FFF2-40B4-BE49-F238E27FC236}">
                <a16:creationId xmlns:a16="http://schemas.microsoft.com/office/drawing/2014/main" id="{90E10261-B7FC-2A52-EECB-350A83FD92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1AA8F-F86D-CD38-FD0D-55948CCC3A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Delegation</vt:lpstr>
      <vt:lpstr>Introduction</vt:lpstr>
      <vt:lpstr>Let’s look at the Expected Outcomes</vt:lpstr>
      <vt:lpstr>Leadership is Delegation</vt:lpstr>
      <vt:lpstr>Leadership is Delegation</vt:lpstr>
      <vt:lpstr>Leadership is Delegation</vt:lpstr>
      <vt:lpstr>Leadership is Delegation</vt:lpstr>
      <vt:lpstr>Leadership is Delegation</vt:lpstr>
      <vt:lpstr>Leadership is Delegation</vt:lpstr>
      <vt:lpstr>Organizational Applicability</vt:lpstr>
      <vt:lpstr>Expected Benefits</vt:lpstr>
      <vt:lpstr>Five KooL Keys to Success</vt:lpstr>
      <vt:lpstr>Summary</vt:lpstr>
      <vt:lpstr>Thank you for viewing Leadership is Delegation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2025-03-27T10:54:44Z</dcterms:created>
  <dcterms:modified xsi:type="dcterms:W3CDTF">2025-05-01T13:49:21Z</dcterms:modified>
</cp:coreProperties>
</file>