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9036A0-C1F8-4F5A-82E3-3AD3A6D250C0}" v="8" dt="2025-03-23T10:59:13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539036A0-C1F8-4F5A-82E3-3AD3A6D250C0}"/>
    <pc:docChg chg="custSel modSld">
      <pc:chgData name="Michael Nadeau" userId="886a7470192ce23a" providerId="LiveId" clId="{539036A0-C1F8-4F5A-82E3-3AD3A6D250C0}" dt="2025-03-23T10:59:16.488" v="14" actId="166"/>
      <pc:docMkLst>
        <pc:docMk/>
      </pc:docMkLst>
      <pc:sldChg chg="addSp delSp modSp mod modAnim">
        <pc:chgData name="Michael Nadeau" userId="886a7470192ce23a" providerId="LiveId" clId="{539036A0-C1F8-4F5A-82E3-3AD3A6D250C0}" dt="2025-03-23T10:58:06.898" v="2" actId="931"/>
        <pc:sldMkLst>
          <pc:docMk/>
          <pc:sldMk cId="4154818761" sldId="256"/>
        </pc:sldMkLst>
        <pc:picChg chg="del">
          <ac:chgData name="Michael Nadeau" userId="886a7470192ce23a" providerId="LiveId" clId="{539036A0-C1F8-4F5A-82E3-3AD3A6D250C0}" dt="2025-03-23T10:57:54.533" v="0" actId="478"/>
          <ac:picMkLst>
            <pc:docMk/>
            <pc:sldMk cId="4154818761" sldId="256"/>
            <ac:picMk id="3" creationId="{73DF23D9-9B6C-ABBC-484A-137113899F13}"/>
          </ac:picMkLst>
        </pc:picChg>
        <pc:picChg chg="add mod">
          <ac:chgData name="Michael Nadeau" userId="886a7470192ce23a" providerId="LiveId" clId="{539036A0-C1F8-4F5A-82E3-3AD3A6D250C0}" dt="2025-03-23T10:57:59.692" v="1"/>
          <ac:picMkLst>
            <pc:docMk/>
            <pc:sldMk cId="4154818761" sldId="256"/>
            <ac:picMk id="4" creationId="{C7400FFA-4B50-D0AE-7F38-E4FD7C9896AB}"/>
          </ac:picMkLst>
        </pc:picChg>
        <pc:picChg chg="add mod">
          <ac:chgData name="Michael Nadeau" userId="886a7470192ce23a" providerId="LiveId" clId="{539036A0-C1F8-4F5A-82E3-3AD3A6D250C0}" dt="2025-03-23T10:58:06.898" v="2" actId="931"/>
          <ac:picMkLst>
            <pc:docMk/>
            <pc:sldMk cId="4154818761" sldId="256"/>
            <ac:picMk id="6" creationId="{13EB3FF3-A711-6095-679E-0E2A32FB2625}"/>
          </ac:picMkLst>
        </pc:picChg>
      </pc:sldChg>
      <pc:sldChg chg="addSp modSp mod modAnim">
        <pc:chgData name="Michael Nadeau" userId="886a7470192ce23a" providerId="LiveId" clId="{539036A0-C1F8-4F5A-82E3-3AD3A6D250C0}" dt="2025-03-23T10:58:19.041" v="4" actId="166"/>
        <pc:sldMkLst>
          <pc:docMk/>
          <pc:sldMk cId="4292185738" sldId="257"/>
        </pc:sldMkLst>
        <pc:picChg chg="ord">
          <ac:chgData name="Michael Nadeau" userId="886a7470192ce23a" providerId="LiveId" clId="{539036A0-C1F8-4F5A-82E3-3AD3A6D250C0}" dt="2025-03-23T10:58:19.041" v="4" actId="166"/>
          <ac:picMkLst>
            <pc:docMk/>
            <pc:sldMk cId="4292185738" sldId="257"/>
            <ac:picMk id="3" creationId="{6CA1465B-F86D-006D-FBF1-E24DDE53C3F4}"/>
          </ac:picMkLst>
        </pc:picChg>
        <pc:picChg chg="add mod">
          <ac:chgData name="Michael Nadeau" userId="886a7470192ce23a" providerId="LiveId" clId="{539036A0-C1F8-4F5A-82E3-3AD3A6D250C0}" dt="2025-03-23T10:58:13.579" v="3"/>
          <ac:picMkLst>
            <pc:docMk/>
            <pc:sldMk cId="4292185738" sldId="257"/>
            <ac:picMk id="4" creationId="{64497B73-894B-7AD9-CA06-26BD8A891A84}"/>
          </ac:picMkLst>
        </pc:picChg>
      </pc:sldChg>
      <pc:sldChg chg="addSp modSp mod modAnim">
        <pc:chgData name="Michael Nadeau" userId="886a7470192ce23a" providerId="LiveId" clId="{539036A0-C1F8-4F5A-82E3-3AD3A6D250C0}" dt="2025-03-23T10:58:35.978" v="6" actId="166"/>
        <pc:sldMkLst>
          <pc:docMk/>
          <pc:sldMk cId="1357486693" sldId="258"/>
        </pc:sldMkLst>
        <pc:picChg chg="ord">
          <ac:chgData name="Michael Nadeau" userId="886a7470192ce23a" providerId="LiveId" clId="{539036A0-C1F8-4F5A-82E3-3AD3A6D250C0}" dt="2025-03-23T10:58:35.978" v="6" actId="166"/>
          <ac:picMkLst>
            <pc:docMk/>
            <pc:sldMk cId="1357486693" sldId="258"/>
            <ac:picMk id="3" creationId="{177D6640-024E-D20F-3386-C683FC51FCF2}"/>
          </ac:picMkLst>
        </pc:picChg>
        <pc:picChg chg="add mod">
          <ac:chgData name="Michael Nadeau" userId="886a7470192ce23a" providerId="LiveId" clId="{539036A0-C1F8-4F5A-82E3-3AD3A6D250C0}" dt="2025-03-23T10:58:32.883" v="5"/>
          <ac:picMkLst>
            <pc:docMk/>
            <pc:sldMk cId="1357486693" sldId="258"/>
            <ac:picMk id="4" creationId="{E75CEBD4-27D6-A851-F63A-3476D6E5F424}"/>
          </ac:picMkLst>
        </pc:picChg>
      </pc:sldChg>
      <pc:sldChg chg="addSp modSp mod modAnim">
        <pc:chgData name="Michael Nadeau" userId="886a7470192ce23a" providerId="LiveId" clId="{539036A0-C1F8-4F5A-82E3-3AD3A6D250C0}" dt="2025-03-23T10:58:44.695" v="8" actId="166"/>
        <pc:sldMkLst>
          <pc:docMk/>
          <pc:sldMk cId="3395448824" sldId="259"/>
        </pc:sldMkLst>
        <pc:picChg chg="ord">
          <ac:chgData name="Michael Nadeau" userId="886a7470192ce23a" providerId="LiveId" clId="{539036A0-C1F8-4F5A-82E3-3AD3A6D250C0}" dt="2025-03-23T10:58:44.695" v="8" actId="166"/>
          <ac:picMkLst>
            <pc:docMk/>
            <pc:sldMk cId="3395448824" sldId="259"/>
            <ac:picMk id="3" creationId="{2ADB0409-5261-ED87-7DDF-2E453CD8B99C}"/>
          </ac:picMkLst>
        </pc:picChg>
        <pc:picChg chg="add mod">
          <ac:chgData name="Michael Nadeau" userId="886a7470192ce23a" providerId="LiveId" clId="{539036A0-C1F8-4F5A-82E3-3AD3A6D250C0}" dt="2025-03-23T10:58:41.829" v="7"/>
          <ac:picMkLst>
            <pc:docMk/>
            <pc:sldMk cId="3395448824" sldId="259"/>
            <ac:picMk id="4" creationId="{A232FC95-D76F-7FF0-BE1E-4ACE5E975600}"/>
          </ac:picMkLst>
        </pc:picChg>
      </pc:sldChg>
      <pc:sldChg chg="addSp modSp mod modAnim">
        <pc:chgData name="Michael Nadeau" userId="886a7470192ce23a" providerId="LiveId" clId="{539036A0-C1F8-4F5A-82E3-3AD3A6D250C0}" dt="2025-03-23T10:58:58.910" v="10" actId="166"/>
        <pc:sldMkLst>
          <pc:docMk/>
          <pc:sldMk cId="1393535134" sldId="260"/>
        </pc:sldMkLst>
        <pc:picChg chg="ord">
          <ac:chgData name="Michael Nadeau" userId="886a7470192ce23a" providerId="LiveId" clId="{539036A0-C1F8-4F5A-82E3-3AD3A6D250C0}" dt="2025-03-23T10:58:58.910" v="10" actId="166"/>
          <ac:picMkLst>
            <pc:docMk/>
            <pc:sldMk cId="1393535134" sldId="260"/>
            <ac:picMk id="3" creationId="{DF9B624E-3A48-6BFC-6BC8-2ACBD87EE886}"/>
          </ac:picMkLst>
        </pc:picChg>
        <pc:picChg chg="add mod">
          <ac:chgData name="Michael Nadeau" userId="886a7470192ce23a" providerId="LiveId" clId="{539036A0-C1F8-4F5A-82E3-3AD3A6D250C0}" dt="2025-03-23T10:58:55.828" v="9"/>
          <ac:picMkLst>
            <pc:docMk/>
            <pc:sldMk cId="1393535134" sldId="260"/>
            <ac:picMk id="4" creationId="{FD10E5E2-E465-6500-557C-F74BB9813EB2}"/>
          </ac:picMkLst>
        </pc:picChg>
      </pc:sldChg>
      <pc:sldChg chg="addSp modSp mod modAnim">
        <pc:chgData name="Michael Nadeau" userId="886a7470192ce23a" providerId="LiveId" clId="{539036A0-C1F8-4F5A-82E3-3AD3A6D250C0}" dt="2025-03-23T10:59:07.636" v="12" actId="166"/>
        <pc:sldMkLst>
          <pc:docMk/>
          <pc:sldMk cId="3470043348" sldId="261"/>
        </pc:sldMkLst>
        <pc:picChg chg="ord">
          <ac:chgData name="Michael Nadeau" userId="886a7470192ce23a" providerId="LiveId" clId="{539036A0-C1F8-4F5A-82E3-3AD3A6D250C0}" dt="2025-03-23T10:59:07.636" v="12" actId="166"/>
          <ac:picMkLst>
            <pc:docMk/>
            <pc:sldMk cId="3470043348" sldId="261"/>
            <ac:picMk id="3" creationId="{B18DE25C-8AAC-568F-B2A3-816CE6EB6A8E}"/>
          </ac:picMkLst>
        </pc:picChg>
        <pc:picChg chg="add mod">
          <ac:chgData name="Michael Nadeau" userId="886a7470192ce23a" providerId="LiveId" clId="{539036A0-C1F8-4F5A-82E3-3AD3A6D250C0}" dt="2025-03-23T10:59:04.676" v="11"/>
          <ac:picMkLst>
            <pc:docMk/>
            <pc:sldMk cId="3470043348" sldId="261"/>
            <ac:picMk id="4" creationId="{F61F4D94-F600-2D4A-5938-71849227EBB3}"/>
          </ac:picMkLst>
        </pc:picChg>
      </pc:sldChg>
      <pc:sldChg chg="addSp modSp mod modAnim">
        <pc:chgData name="Michael Nadeau" userId="886a7470192ce23a" providerId="LiveId" clId="{539036A0-C1F8-4F5A-82E3-3AD3A6D250C0}" dt="2025-03-23T10:59:16.488" v="14" actId="166"/>
        <pc:sldMkLst>
          <pc:docMk/>
          <pc:sldMk cId="2724226942" sldId="262"/>
        </pc:sldMkLst>
        <pc:picChg chg="ord">
          <ac:chgData name="Michael Nadeau" userId="886a7470192ce23a" providerId="LiveId" clId="{539036A0-C1F8-4F5A-82E3-3AD3A6D250C0}" dt="2025-03-23T10:59:16.488" v="14" actId="166"/>
          <ac:picMkLst>
            <pc:docMk/>
            <pc:sldMk cId="2724226942" sldId="262"/>
            <ac:picMk id="3" creationId="{49C4FAA4-4B4E-50CF-727D-708C3EE19CF3}"/>
          </ac:picMkLst>
        </pc:picChg>
        <pc:picChg chg="add mod">
          <ac:chgData name="Michael Nadeau" userId="886a7470192ce23a" providerId="LiveId" clId="{539036A0-C1F8-4F5A-82E3-3AD3A6D250C0}" dt="2025-03-23T10:59:13.668" v="13"/>
          <ac:picMkLst>
            <pc:docMk/>
            <pc:sldMk cId="2724226942" sldId="262"/>
            <ac:picMk id="4" creationId="{4F4A9301-9632-EB35-902B-B00FCAA6FAB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6206-C1F6-6C73-B06B-2ED1CE48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5DC0B-E303-03A5-CCF3-25519207E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596F-F1F1-414F-BF6D-82153FFAE2EC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D83D3-3BFF-E80C-8097-D9326F8A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FF9B9-B3E8-9056-9DAE-4845B632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B9D0B-B3F9-4417-8019-C8B25747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ABDE95-4431-913B-C2F9-D36AD111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34891-2436-DE22-EB30-FB54FAF7B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D343C-4951-BB89-4A0A-1A31342AE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AD596F-F1F1-414F-BF6D-82153FFAE2EC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FD6D6-599D-815F-CF19-07D2CDAD9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99E7C-9075-FA81-A06F-57A0E0ED9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4B9D0B-B3F9-4417-8019-C8B257476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D05D3D-B8DC-3E2E-8635-5229AC07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Self-development</a:t>
            </a:r>
            <a:endParaRPr lang="en-US" dirty="0"/>
          </a:p>
        </p:txBody>
      </p:sp>
      <p:pic>
        <p:nvPicPr>
          <p:cNvPr id="4" name="ttsmaker-vip-file-2025-3-23-6-57-33">
            <a:hlinkClick r:id="" action="ppaction://media"/>
            <a:extLst>
              <a:ext uri="{FF2B5EF4-FFF2-40B4-BE49-F238E27FC236}">
                <a16:creationId xmlns:a16="http://schemas.microsoft.com/office/drawing/2014/main" id="{C7400FFA-4B50-D0AE-7F38-E4FD7C9896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B3FF3-A711-6095-679E-0E2A32FB26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1D0600-54D1-2FFC-376F-7305DFE3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3-23-6-57-35">
            <a:hlinkClick r:id="" action="ppaction://media"/>
            <a:extLst>
              <a:ext uri="{FF2B5EF4-FFF2-40B4-BE49-F238E27FC236}">
                <a16:creationId xmlns:a16="http://schemas.microsoft.com/office/drawing/2014/main" id="{64497B73-894B-7AD9-CA06-26BD8A891A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A1465B-F86D-006D-FBF1-E24DDE53C3F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8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E34A16-9E3E-DD11-D872-17B5745F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Refresher</a:t>
            </a:r>
            <a:endParaRPr lang="en-US" dirty="0"/>
          </a:p>
        </p:txBody>
      </p:sp>
      <p:pic>
        <p:nvPicPr>
          <p:cNvPr id="4" name="ttsmaker-vip-file-2025-3-23-6-57-37">
            <a:hlinkClick r:id="" action="ppaction://media"/>
            <a:extLst>
              <a:ext uri="{FF2B5EF4-FFF2-40B4-BE49-F238E27FC236}">
                <a16:creationId xmlns:a16="http://schemas.microsoft.com/office/drawing/2014/main" id="{E75CEBD4-27D6-A851-F63A-3476D6E5F4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7D6640-024E-D20F-3386-C683FC51FCF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8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567F99-5FE7-4E88-FE2D-82AFE9443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Outcome</a:t>
            </a:r>
            <a:endParaRPr lang="en-US" dirty="0"/>
          </a:p>
        </p:txBody>
      </p:sp>
      <p:pic>
        <p:nvPicPr>
          <p:cNvPr id="4" name="ttsmaker-vip-file-2025-3-23-6-57-38">
            <a:hlinkClick r:id="" action="ppaction://media"/>
            <a:extLst>
              <a:ext uri="{FF2B5EF4-FFF2-40B4-BE49-F238E27FC236}">
                <a16:creationId xmlns:a16="http://schemas.microsoft.com/office/drawing/2014/main" id="{A232FC95-D76F-7FF0-BE1E-4ACE5E9756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DB0409-5261-ED87-7DDF-2E453CD8B99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4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D26E52-08F1-EAFA-5DC7-59131E8EC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KooL Keys to Success</a:t>
            </a:r>
            <a:endParaRPr lang="en-US" dirty="0"/>
          </a:p>
        </p:txBody>
      </p:sp>
      <p:pic>
        <p:nvPicPr>
          <p:cNvPr id="4" name="ttsmaker-vip-file-2025-3-23-6-57-41">
            <a:hlinkClick r:id="" action="ppaction://media"/>
            <a:extLst>
              <a:ext uri="{FF2B5EF4-FFF2-40B4-BE49-F238E27FC236}">
                <a16:creationId xmlns:a16="http://schemas.microsoft.com/office/drawing/2014/main" id="{FD10E5E2-E465-6500-557C-F74BB9813E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9B624E-3A48-6BFC-6BC8-2ACBD87EE88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CC7DE7-25D8-7ED3-FE7C-A3E4DFA2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3-23-6-57-42">
            <a:hlinkClick r:id="" action="ppaction://media"/>
            <a:extLst>
              <a:ext uri="{FF2B5EF4-FFF2-40B4-BE49-F238E27FC236}">
                <a16:creationId xmlns:a16="http://schemas.microsoft.com/office/drawing/2014/main" id="{F61F4D94-F600-2D4A-5938-71849227E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8DE25C-8AAC-568F-B2A3-816CE6EB6A8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4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3C34CB-B471-36E2-915A-34606C0D3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Self-development</a:t>
            </a:r>
            <a:endParaRPr lang="en-US" dirty="0"/>
          </a:p>
        </p:txBody>
      </p:sp>
      <p:pic>
        <p:nvPicPr>
          <p:cNvPr id="4" name="ttsmaker-vip-file-2025-3-23-6-57-46">
            <a:hlinkClick r:id="" action="ppaction://media"/>
            <a:extLst>
              <a:ext uri="{FF2B5EF4-FFF2-40B4-BE49-F238E27FC236}">
                <a16:creationId xmlns:a16="http://schemas.microsoft.com/office/drawing/2014/main" id="{4F4A9301-9632-EB35-902B-B00FCAA6F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C4FAA4-4B4E-50CF-727D-708C3EE19CF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Widescreen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Welcome to Leadership is Self-development</vt:lpstr>
      <vt:lpstr>Introduction</vt:lpstr>
      <vt:lpstr>Refresher</vt:lpstr>
      <vt:lpstr>Expected Outcome</vt:lpstr>
      <vt:lpstr>New KooL Keys to Success</vt:lpstr>
      <vt:lpstr>Summary</vt:lpstr>
      <vt:lpstr>Thank you for viewing Leadership is Self-development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2025-03-05T13:21:23Z</dcterms:created>
  <dcterms:modified xsi:type="dcterms:W3CDTF">2025-03-23T10:59:18Z</dcterms:modified>
</cp:coreProperties>
</file>