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51AA24-F4F2-40B2-959D-6C1C72832399}" v="28" dt="2025-05-06T12:42:40.4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660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Nadeau" userId="886a7470192ce23a" providerId="LiveId" clId="{BE51AA24-F4F2-40B2-959D-6C1C72832399}"/>
    <pc:docChg chg="undo custSel modSld">
      <pc:chgData name="Michael Nadeau" userId="886a7470192ce23a" providerId="LiveId" clId="{BE51AA24-F4F2-40B2-959D-6C1C72832399}" dt="2025-05-06T12:42:40.454" v="61" actId="931"/>
      <pc:docMkLst>
        <pc:docMk/>
      </pc:docMkLst>
      <pc:sldChg chg="addSp delSp modSp mod delAnim modAnim">
        <pc:chgData name="Michael Nadeau" userId="886a7470192ce23a" providerId="LiveId" clId="{BE51AA24-F4F2-40B2-959D-6C1C72832399}" dt="2025-04-28T09:38:21.603" v="33" actId="166"/>
        <pc:sldMkLst>
          <pc:docMk/>
          <pc:sldMk cId="948314906" sldId="256"/>
        </pc:sldMkLst>
        <pc:picChg chg="ord">
          <ac:chgData name="Michael Nadeau" userId="886a7470192ce23a" providerId="LiveId" clId="{BE51AA24-F4F2-40B2-959D-6C1C72832399}" dt="2025-04-28T09:38:21.603" v="33" actId="166"/>
          <ac:picMkLst>
            <pc:docMk/>
            <pc:sldMk cId="948314906" sldId="256"/>
            <ac:picMk id="3" creationId="{86871601-892C-BEA5-460D-499733447B53}"/>
          </ac:picMkLst>
        </pc:picChg>
        <pc:picChg chg="add mod">
          <ac:chgData name="Michael Nadeau" userId="886a7470192ce23a" providerId="LiveId" clId="{BE51AA24-F4F2-40B2-959D-6C1C72832399}" dt="2025-04-28T09:38:18.131" v="32"/>
          <ac:picMkLst>
            <pc:docMk/>
            <pc:sldMk cId="948314906" sldId="256"/>
            <ac:picMk id="5" creationId="{01519FC8-D820-A97F-2B3F-7437836E09AE}"/>
          </ac:picMkLst>
        </pc:picChg>
      </pc:sldChg>
      <pc:sldChg chg="addSp modSp mod modAnim">
        <pc:chgData name="Michael Nadeau" userId="886a7470192ce23a" providerId="LiveId" clId="{BE51AA24-F4F2-40B2-959D-6C1C72832399}" dt="2025-04-20T11:07:13.722" v="3" actId="166"/>
        <pc:sldMkLst>
          <pc:docMk/>
          <pc:sldMk cId="1246842514" sldId="257"/>
        </pc:sldMkLst>
        <pc:picChg chg="ord">
          <ac:chgData name="Michael Nadeau" userId="886a7470192ce23a" providerId="LiveId" clId="{BE51AA24-F4F2-40B2-959D-6C1C72832399}" dt="2025-04-20T11:07:13.722" v="3" actId="166"/>
          <ac:picMkLst>
            <pc:docMk/>
            <pc:sldMk cId="1246842514" sldId="257"/>
            <ac:picMk id="3" creationId="{C9FB5D36-89F8-BDB1-3478-142FBE5CF041}"/>
          </ac:picMkLst>
        </pc:picChg>
        <pc:picChg chg="add mod">
          <ac:chgData name="Michael Nadeau" userId="886a7470192ce23a" providerId="LiveId" clId="{BE51AA24-F4F2-40B2-959D-6C1C72832399}" dt="2025-04-20T11:07:10.218" v="2"/>
          <ac:picMkLst>
            <pc:docMk/>
            <pc:sldMk cId="1246842514" sldId="257"/>
            <ac:picMk id="4" creationId="{05D375B3-B245-4CF4-DFD8-DB679F3E2C9C}"/>
          </ac:picMkLst>
        </pc:picChg>
      </pc:sldChg>
      <pc:sldChg chg="addSp modSp mod modAnim">
        <pc:chgData name="Michael Nadeau" userId="886a7470192ce23a" providerId="LiveId" clId="{BE51AA24-F4F2-40B2-959D-6C1C72832399}" dt="2025-04-20T11:07:24.072" v="5" actId="166"/>
        <pc:sldMkLst>
          <pc:docMk/>
          <pc:sldMk cId="2769212774" sldId="258"/>
        </pc:sldMkLst>
        <pc:picChg chg="ord">
          <ac:chgData name="Michael Nadeau" userId="886a7470192ce23a" providerId="LiveId" clId="{BE51AA24-F4F2-40B2-959D-6C1C72832399}" dt="2025-04-20T11:07:24.072" v="5" actId="166"/>
          <ac:picMkLst>
            <pc:docMk/>
            <pc:sldMk cId="2769212774" sldId="258"/>
            <ac:picMk id="3" creationId="{501E3D4D-6273-F83F-256C-1AEC0457D0A6}"/>
          </ac:picMkLst>
        </pc:picChg>
        <pc:picChg chg="add mod">
          <ac:chgData name="Michael Nadeau" userId="886a7470192ce23a" providerId="LiveId" clId="{BE51AA24-F4F2-40B2-959D-6C1C72832399}" dt="2025-04-20T11:07:20.035" v="4"/>
          <ac:picMkLst>
            <pc:docMk/>
            <pc:sldMk cId="2769212774" sldId="258"/>
            <ac:picMk id="4" creationId="{7503E6AC-C667-F666-72D4-37FA0159319D}"/>
          </ac:picMkLst>
        </pc:picChg>
      </pc:sldChg>
      <pc:sldChg chg="addSp delSp modSp mod addAnim delAnim modAnim">
        <pc:chgData name="Michael Nadeau" userId="886a7470192ce23a" providerId="LiveId" clId="{BE51AA24-F4F2-40B2-959D-6C1C72832399}" dt="2025-05-06T12:41:15.051" v="49" actId="931"/>
        <pc:sldMkLst>
          <pc:docMk/>
          <pc:sldMk cId="2563244128" sldId="259"/>
        </pc:sldMkLst>
        <pc:picChg chg="del ord">
          <ac:chgData name="Michael Nadeau" userId="886a7470192ce23a" providerId="LiveId" clId="{BE51AA24-F4F2-40B2-959D-6C1C72832399}" dt="2025-05-06T12:39:42.493" v="38" actId="478"/>
          <ac:picMkLst>
            <pc:docMk/>
            <pc:sldMk cId="2563244128" sldId="259"/>
            <ac:picMk id="3" creationId="{7057D739-AB32-1155-4ED6-D049485960E9}"/>
          </ac:picMkLst>
        </pc:picChg>
        <pc:picChg chg="add del mod">
          <ac:chgData name="Michael Nadeau" userId="886a7470192ce23a" providerId="LiveId" clId="{BE51AA24-F4F2-40B2-959D-6C1C72832399}" dt="2025-05-06T12:39:43.991" v="39" actId="478"/>
          <ac:picMkLst>
            <pc:docMk/>
            <pc:sldMk cId="2563244128" sldId="259"/>
            <ac:picMk id="4" creationId="{BDFACEDE-B7E1-3FD3-25FB-CBB501EE46DC}"/>
          </ac:picMkLst>
        </pc:picChg>
        <pc:picChg chg="add mod">
          <ac:chgData name="Michael Nadeau" userId="886a7470192ce23a" providerId="LiveId" clId="{BE51AA24-F4F2-40B2-959D-6C1C72832399}" dt="2025-05-06T12:40:00.332" v="48"/>
          <ac:picMkLst>
            <pc:docMk/>
            <pc:sldMk cId="2563244128" sldId="259"/>
            <ac:picMk id="5" creationId="{427779F1-9EA4-8272-E0BD-314B97FE6BC5}"/>
          </ac:picMkLst>
        </pc:picChg>
        <pc:picChg chg="add mod">
          <ac:chgData name="Michael Nadeau" userId="886a7470192ce23a" providerId="LiveId" clId="{BE51AA24-F4F2-40B2-959D-6C1C72832399}" dt="2025-05-06T12:41:15.051" v="49" actId="931"/>
          <ac:picMkLst>
            <pc:docMk/>
            <pc:sldMk cId="2563244128" sldId="259"/>
            <ac:picMk id="7" creationId="{64D7E295-1C46-AC71-1767-9973E6BC7BE3}"/>
          </ac:picMkLst>
        </pc:picChg>
      </pc:sldChg>
      <pc:sldChg chg="addSp delSp modSp mod delAnim modAnim">
        <pc:chgData name="Michael Nadeau" userId="886a7470192ce23a" providerId="LiveId" clId="{BE51AA24-F4F2-40B2-959D-6C1C72832399}" dt="2025-05-06T12:41:27.357" v="51" actId="931"/>
        <pc:sldMkLst>
          <pc:docMk/>
          <pc:sldMk cId="2105602310" sldId="260"/>
        </pc:sldMkLst>
        <pc:picChg chg="del ord">
          <ac:chgData name="Michael Nadeau" userId="886a7470192ce23a" providerId="LiveId" clId="{BE51AA24-F4F2-40B2-959D-6C1C72832399}" dt="2025-05-06T12:39:45.100" v="40" actId="478"/>
          <ac:picMkLst>
            <pc:docMk/>
            <pc:sldMk cId="2105602310" sldId="260"/>
            <ac:picMk id="3" creationId="{71F16B56-DA03-88EB-0282-2FC0D7BD5A6F}"/>
          </ac:picMkLst>
        </pc:picChg>
        <pc:picChg chg="add del mod">
          <ac:chgData name="Michael Nadeau" userId="886a7470192ce23a" providerId="LiveId" clId="{BE51AA24-F4F2-40B2-959D-6C1C72832399}" dt="2025-05-06T12:39:46.077" v="41" actId="478"/>
          <ac:picMkLst>
            <pc:docMk/>
            <pc:sldMk cId="2105602310" sldId="260"/>
            <ac:picMk id="4" creationId="{6C635EEA-4023-228B-2B53-991B00E78A1C}"/>
          </ac:picMkLst>
        </pc:picChg>
        <pc:picChg chg="add mod">
          <ac:chgData name="Michael Nadeau" userId="886a7470192ce23a" providerId="LiveId" clId="{BE51AA24-F4F2-40B2-959D-6C1C72832399}" dt="2025-05-06T12:41:21.425" v="50"/>
          <ac:picMkLst>
            <pc:docMk/>
            <pc:sldMk cId="2105602310" sldId="260"/>
            <ac:picMk id="5" creationId="{7E173B3A-D05E-6A89-307C-69E4226CE5F1}"/>
          </ac:picMkLst>
        </pc:picChg>
        <pc:picChg chg="add mod">
          <ac:chgData name="Michael Nadeau" userId="886a7470192ce23a" providerId="LiveId" clId="{BE51AA24-F4F2-40B2-959D-6C1C72832399}" dt="2025-05-06T12:41:27.357" v="51" actId="931"/>
          <ac:picMkLst>
            <pc:docMk/>
            <pc:sldMk cId="2105602310" sldId="260"/>
            <ac:picMk id="7" creationId="{43593756-338F-30B6-79F0-A5AC3CA1C8AA}"/>
          </ac:picMkLst>
        </pc:picChg>
      </pc:sldChg>
      <pc:sldChg chg="addSp delSp modSp mod delAnim modAnim">
        <pc:chgData name="Michael Nadeau" userId="886a7470192ce23a" providerId="LiveId" clId="{BE51AA24-F4F2-40B2-959D-6C1C72832399}" dt="2025-05-06T12:41:38.819" v="53" actId="931"/>
        <pc:sldMkLst>
          <pc:docMk/>
          <pc:sldMk cId="3011179240" sldId="261"/>
        </pc:sldMkLst>
        <pc:picChg chg="del ord">
          <ac:chgData name="Michael Nadeau" userId="886a7470192ce23a" providerId="LiveId" clId="{BE51AA24-F4F2-40B2-959D-6C1C72832399}" dt="2025-05-06T12:39:47.684" v="42" actId="478"/>
          <ac:picMkLst>
            <pc:docMk/>
            <pc:sldMk cId="3011179240" sldId="261"/>
            <ac:picMk id="3" creationId="{C3D1C25B-B230-56E1-43D3-2F9903F62A50}"/>
          </ac:picMkLst>
        </pc:picChg>
        <pc:picChg chg="add del mod">
          <ac:chgData name="Michael Nadeau" userId="886a7470192ce23a" providerId="LiveId" clId="{BE51AA24-F4F2-40B2-959D-6C1C72832399}" dt="2025-05-06T12:39:48.477" v="43" actId="478"/>
          <ac:picMkLst>
            <pc:docMk/>
            <pc:sldMk cId="3011179240" sldId="261"/>
            <ac:picMk id="4" creationId="{CAE5E2CF-B64F-3104-E522-7048A572C4CE}"/>
          </ac:picMkLst>
        </pc:picChg>
        <pc:picChg chg="add mod">
          <ac:chgData name="Michael Nadeau" userId="886a7470192ce23a" providerId="LiveId" clId="{BE51AA24-F4F2-40B2-959D-6C1C72832399}" dt="2025-05-06T12:41:33.242" v="52"/>
          <ac:picMkLst>
            <pc:docMk/>
            <pc:sldMk cId="3011179240" sldId="261"/>
            <ac:picMk id="5" creationId="{FE75625B-557F-BE8F-7579-DC3CA2243EC8}"/>
          </ac:picMkLst>
        </pc:picChg>
        <pc:picChg chg="add mod">
          <ac:chgData name="Michael Nadeau" userId="886a7470192ce23a" providerId="LiveId" clId="{BE51AA24-F4F2-40B2-959D-6C1C72832399}" dt="2025-05-06T12:41:38.819" v="53" actId="931"/>
          <ac:picMkLst>
            <pc:docMk/>
            <pc:sldMk cId="3011179240" sldId="261"/>
            <ac:picMk id="7" creationId="{BB16237F-FF70-F1AB-6DAC-2BBFCCB318BD}"/>
          </ac:picMkLst>
        </pc:picChg>
      </pc:sldChg>
      <pc:sldChg chg="addSp delSp modSp mod delAnim modAnim">
        <pc:chgData name="Michael Nadeau" userId="886a7470192ce23a" providerId="LiveId" clId="{BE51AA24-F4F2-40B2-959D-6C1C72832399}" dt="2025-05-06T12:42:40.454" v="61" actId="931"/>
        <pc:sldMkLst>
          <pc:docMk/>
          <pc:sldMk cId="3887393351" sldId="262"/>
        </pc:sldMkLst>
        <pc:picChg chg="del ord">
          <ac:chgData name="Michael Nadeau" userId="886a7470192ce23a" providerId="LiveId" clId="{BE51AA24-F4F2-40B2-959D-6C1C72832399}" dt="2025-05-06T12:39:50.181" v="44" actId="478"/>
          <ac:picMkLst>
            <pc:docMk/>
            <pc:sldMk cId="3887393351" sldId="262"/>
            <ac:picMk id="3" creationId="{2F6AAE71-1B25-C77F-1FAB-ADA8E6F3F3CD}"/>
          </ac:picMkLst>
        </pc:picChg>
        <pc:picChg chg="add del mod">
          <ac:chgData name="Michael Nadeau" userId="886a7470192ce23a" providerId="LiveId" clId="{BE51AA24-F4F2-40B2-959D-6C1C72832399}" dt="2025-05-06T12:39:50.965" v="45" actId="478"/>
          <ac:picMkLst>
            <pc:docMk/>
            <pc:sldMk cId="3887393351" sldId="262"/>
            <ac:picMk id="4" creationId="{2B3B2623-D09E-5ACF-5CF2-41BBD020DAC4}"/>
          </ac:picMkLst>
        </pc:picChg>
        <pc:picChg chg="add del mod">
          <ac:chgData name="Michael Nadeau" userId="886a7470192ce23a" providerId="LiveId" clId="{BE51AA24-F4F2-40B2-959D-6C1C72832399}" dt="2025-05-06T12:41:57.326" v="57" actId="478"/>
          <ac:picMkLst>
            <pc:docMk/>
            <pc:sldMk cId="3887393351" sldId="262"/>
            <ac:picMk id="5" creationId="{5B9D5FEF-0421-2126-51F5-767647552434}"/>
          </ac:picMkLst>
        </pc:picChg>
        <pc:picChg chg="add del mod">
          <ac:chgData name="Michael Nadeau" userId="886a7470192ce23a" providerId="LiveId" clId="{BE51AA24-F4F2-40B2-959D-6C1C72832399}" dt="2025-05-06T12:41:54.557" v="56" actId="478"/>
          <ac:picMkLst>
            <pc:docMk/>
            <pc:sldMk cId="3887393351" sldId="262"/>
            <ac:picMk id="7" creationId="{4353E233-AF6A-3BBB-4AF0-59D48BB403F2}"/>
          </ac:picMkLst>
        </pc:picChg>
        <pc:picChg chg="add mod">
          <ac:chgData name="Michael Nadeau" userId="886a7470192ce23a" providerId="LiveId" clId="{BE51AA24-F4F2-40B2-959D-6C1C72832399}" dt="2025-05-06T12:42:33.057" v="60"/>
          <ac:picMkLst>
            <pc:docMk/>
            <pc:sldMk cId="3887393351" sldId="262"/>
            <ac:picMk id="8" creationId="{7240136C-97D4-D120-45EA-70B9ADC1BEF7}"/>
          </ac:picMkLst>
        </pc:picChg>
        <pc:picChg chg="add mod">
          <ac:chgData name="Michael Nadeau" userId="886a7470192ce23a" providerId="LiveId" clId="{BE51AA24-F4F2-40B2-959D-6C1C72832399}" dt="2025-05-06T12:42:40.454" v="61" actId="931"/>
          <ac:picMkLst>
            <pc:docMk/>
            <pc:sldMk cId="3887393351" sldId="262"/>
            <ac:picMk id="10" creationId="{DCF05070-7A24-C672-7577-1D08A310746E}"/>
          </ac:picMkLst>
        </pc:picChg>
      </pc:sldChg>
      <pc:sldChg chg="addSp delSp modSp mod delAnim modAnim">
        <pc:chgData name="Michael Nadeau" userId="886a7470192ce23a" providerId="LiveId" clId="{BE51AA24-F4F2-40B2-959D-6C1C72832399}" dt="2025-05-06T12:42:11.184" v="59" actId="931"/>
        <pc:sldMkLst>
          <pc:docMk/>
          <pc:sldMk cId="858846660" sldId="263"/>
        </pc:sldMkLst>
        <pc:picChg chg="del ord">
          <ac:chgData name="Michael Nadeau" userId="886a7470192ce23a" providerId="LiveId" clId="{BE51AA24-F4F2-40B2-959D-6C1C72832399}" dt="2025-05-06T12:39:52.396" v="46" actId="478"/>
          <ac:picMkLst>
            <pc:docMk/>
            <pc:sldMk cId="858846660" sldId="263"/>
            <ac:picMk id="3" creationId="{08930C31-6847-D96F-CDEF-12D7FBF3625B}"/>
          </ac:picMkLst>
        </pc:picChg>
        <pc:picChg chg="add del mod">
          <ac:chgData name="Michael Nadeau" userId="886a7470192ce23a" providerId="LiveId" clId="{BE51AA24-F4F2-40B2-959D-6C1C72832399}" dt="2025-05-06T12:39:53.205" v="47" actId="478"/>
          <ac:picMkLst>
            <pc:docMk/>
            <pc:sldMk cId="858846660" sldId="263"/>
            <ac:picMk id="4" creationId="{C281834C-C48E-837F-0BF1-AF081B920C18}"/>
          </ac:picMkLst>
        </pc:picChg>
        <pc:picChg chg="add mod">
          <ac:chgData name="Michael Nadeau" userId="886a7470192ce23a" providerId="LiveId" clId="{BE51AA24-F4F2-40B2-959D-6C1C72832399}" dt="2025-05-06T12:42:05.636" v="58"/>
          <ac:picMkLst>
            <pc:docMk/>
            <pc:sldMk cId="858846660" sldId="263"/>
            <ac:picMk id="5" creationId="{9E58C97B-B1BB-1A16-7273-C6F8F865F57F}"/>
          </ac:picMkLst>
        </pc:picChg>
        <pc:picChg chg="add mod">
          <ac:chgData name="Michael Nadeau" userId="886a7470192ce23a" providerId="LiveId" clId="{BE51AA24-F4F2-40B2-959D-6C1C72832399}" dt="2025-05-06T12:42:11.184" v="59" actId="931"/>
          <ac:picMkLst>
            <pc:docMk/>
            <pc:sldMk cId="858846660" sldId="263"/>
            <ac:picMk id="7" creationId="{DE052B32-3D1D-8B8E-F8BF-06BD9323CAC3}"/>
          </ac:picMkLst>
        </pc:picChg>
      </pc:sldChg>
      <pc:sldChg chg="addSp modSp mod modAnim">
        <pc:chgData name="Michael Nadeau" userId="886a7470192ce23a" providerId="LiveId" clId="{BE51AA24-F4F2-40B2-959D-6C1C72832399}" dt="2025-04-20T11:09:28.391" v="29" actId="166"/>
        <pc:sldMkLst>
          <pc:docMk/>
          <pc:sldMk cId="3163315968" sldId="264"/>
        </pc:sldMkLst>
        <pc:picChg chg="ord">
          <ac:chgData name="Michael Nadeau" userId="886a7470192ce23a" providerId="LiveId" clId="{BE51AA24-F4F2-40B2-959D-6C1C72832399}" dt="2025-04-20T11:09:28.391" v="29" actId="166"/>
          <ac:picMkLst>
            <pc:docMk/>
            <pc:sldMk cId="3163315968" sldId="264"/>
            <ac:picMk id="3" creationId="{4476A8FD-C02C-337C-C095-4F73E8447C47}"/>
          </ac:picMkLst>
        </pc:picChg>
        <pc:picChg chg="add mod">
          <ac:chgData name="Michael Nadeau" userId="886a7470192ce23a" providerId="LiveId" clId="{BE51AA24-F4F2-40B2-959D-6C1C72832399}" dt="2025-04-20T11:09:25.174" v="28"/>
          <ac:picMkLst>
            <pc:docMk/>
            <pc:sldMk cId="3163315968" sldId="264"/>
            <ac:picMk id="4" creationId="{A388465E-BF0B-7B5F-C7D1-70B46136CCDB}"/>
          </ac:picMkLst>
        </pc:picChg>
      </pc:sldChg>
      <pc:sldChg chg="addSp modSp mod modAnim">
        <pc:chgData name="Michael Nadeau" userId="886a7470192ce23a" providerId="LiveId" clId="{BE51AA24-F4F2-40B2-959D-6C1C72832399}" dt="2025-04-20T11:09:17.001" v="27" actId="166"/>
        <pc:sldMkLst>
          <pc:docMk/>
          <pc:sldMk cId="2698777162" sldId="265"/>
        </pc:sldMkLst>
        <pc:picChg chg="ord">
          <ac:chgData name="Michael Nadeau" userId="886a7470192ce23a" providerId="LiveId" clId="{BE51AA24-F4F2-40B2-959D-6C1C72832399}" dt="2025-04-20T11:09:17.001" v="27" actId="166"/>
          <ac:picMkLst>
            <pc:docMk/>
            <pc:sldMk cId="2698777162" sldId="265"/>
            <ac:picMk id="3" creationId="{69B21663-D57E-68E9-A10F-1C12D5148E74}"/>
          </ac:picMkLst>
        </pc:picChg>
        <pc:picChg chg="add mod">
          <ac:chgData name="Michael Nadeau" userId="886a7470192ce23a" providerId="LiveId" clId="{BE51AA24-F4F2-40B2-959D-6C1C72832399}" dt="2025-04-20T11:09:13.436" v="26"/>
          <ac:picMkLst>
            <pc:docMk/>
            <pc:sldMk cId="2698777162" sldId="265"/>
            <ac:picMk id="4" creationId="{DD4ED53D-3F53-111F-C085-A603522F1DD4}"/>
          </ac:picMkLst>
        </pc:picChg>
      </pc:sldChg>
      <pc:sldChg chg="addSp modSp mod modAnim">
        <pc:chgData name="Michael Nadeau" userId="886a7470192ce23a" providerId="LiveId" clId="{BE51AA24-F4F2-40B2-959D-6C1C72832399}" dt="2025-04-20T11:09:05.277" v="25" actId="166"/>
        <pc:sldMkLst>
          <pc:docMk/>
          <pc:sldMk cId="181612644" sldId="266"/>
        </pc:sldMkLst>
        <pc:picChg chg="ord">
          <ac:chgData name="Michael Nadeau" userId="886a7470192ce23a" providerId="LiveId" clId="{BE51AA24-F4F2-40B2-959D-6C1C72832399}" dt="2025-04-20T11:09:05.277" v="25" actId="166"/>
          <ac:picMkLst>
            <pc:docMk/>
            <pc:sldMk cId="181612644" sldId="266"/>
            <ac:picMk id="3" creationId="{FF5D6E50-9B12-75E3-1ADD-FBB043B97993}"/>
          </ac:picMkLst>
        </pc:picChg>
        <pc:picChg chg="add mod">
          <ac:chgData name="Michael Nadeau" userId="886a7470192ce23a" providerId="LiveId" clId="{BE51AA24-F4F2-40B2-959D-6C1C72832399}" dt="2025-04-20T11:09:02.076" v="24"/>
          <ac:picMkLst>
            <pc:docMk/>
            <pc:sldMk cId="181612644" sldId="266"/>
            <ac:picMk id="4" creationId="{9503AF24-6DCF-1A97-0BA6-66CAD44CA05B}"/>
          </ac:picMkLst>
        </pc:picChg>
      </pc:sldChg>
      <pc:sldChg chg="addSp modSp mod modAnim">
        <pc:chgData name="Michael Nadeau" userId="886a7470192ce23a" providerId="LiveId" clId="{BE51AA24-F4F2-40B2-959D-6C1C72832399}" dt="2025-04-20T11:08:54.813" v="23" actId="166"/>
        <pc:sldMkLst>
          <pc:docMk/>
          <pc:sldMk cId="321034271" sldId="267"/>
        </pc:sldMkLst>
        <pc:picChg chg="ord">
          <ac:chgData name="Michael Nadeau" userId="886a7470192ce23a" providerId="LiveId" clId="{BE51AA24-F4F2-40B2-959D-6C1C72832399}" dt="2025-04-20T11:08:54.813" v="23" actId="166"/>
          <ac:picMkLst>
            <pc:docMk/>
            <pc:sldMk cId="321034271" sldId="267"/>
            <ac:picMk id="3" creationId="{1F6E7480-5E64-B9F5-745B-07F41DE95012}"/>
          </ac:picMkLst>
        </pc:picChg>
        <pc:picChg chg="add mod">
          <ac:chgData name="Michael Nadeau" userId="886a7470192ce23a" providerId="LiveId" clId="{BE51AA24-F4F2-40B2-959D-6C1C72832399}" dt="2025-04-20T11:08:51.230" v="22"/>
          <ac:picMkLst>
            <pc:docMk/>
            <pc:sldMk cId="321034271" sldId="267"/>
            <ac:picMk id="4" creationId="{42A51A9E-5E71-9C86-7742-7EBAB12BB343}"/>
          </ac:picMkLst>
        </pc:picChg>
      </pc:sldChg>
      <pc:sldChg chg="addSp modSp mod modAnim">
        <pc:chgData name="Michael Nadeau" userId="886a7470192ce23a" providerId="LiveId" clId="{BE51AA24-F4F2-40B2-959D-6C1C72832399}" dt="2025-04-20T11:08:44.835" v="21" actId="166"/>
        <pc:sldMkLst>
          <pc:docMk/>
          <pc:sldMk cId="3629206424" sldId="268"/>
        </pc:sldMkLst>
        <pc:picChg chg="ord">
          <ac:chgData name="Michael Nadeau" userId="886a7470192ce23a" providerId="LiveId" clId="{BE51AA24-F4F2-40B2-959D-6C1C72832399}" dt="2025-04-20T11:08:44.835" v="21" actId="166"/>
          <ac:picMkLst>
            <pc:docMk/>
            <pc:sldMk cId="3629206424" sldId="268"/>
            <ac:picMk id="3" creationId="{8A076E44-4668-2794-1041-F80D9EFD0228}"/>
          </ac:picMkLst>
        </pc:picChg>
        <pc:picChg chg="add mod">
          <ac:chgData name="Michael Nadeau" userId="886a7470192ce23a" providerId="LiveId" clId="{BE51AA24-F4F2-40B2-959D-6C1C72832399}" dt="2025-04-20T11:08:41.640" v="20"/>
          <ac:picMkLst>
            <pc:docMk/>
            <pc:sldMk cId="3629206424" sldId="268"/>
            <ac:picMk id="4" creationId="{BD51F598-C490-F88C-0873-9B5959A1B8BE}"/>
          </ac:picMkLst>
        </pc:picChg>
      </pc:sldChg>
      <pc:sldChg chg="addSp delSp modSp mod delAnim modAnim">
        <pc:chgData name="Michael Nadeau" userId="886a7470192ce23a" providerId="LiveId" clId="{BE51AA24-F4F2-40B2-959D-6C1C72832399}" dt="2025-04-28T09:38:35.033" v="37" actId="166"/>
        <pc:sldMkLst>
          <pc:docMk/>
          <pc:sldMk cId="3042381141" sldId="269"/>
        </pc:sldMkLst>
        <pc:picChg chg="ord">
          <ac:chgData name="Michael Nadeau" userId="886a7470192ce23a" providerId="LiveId" clId="{BE51AA24-F4F2-40B2-959D-6C1C72832399}" dt="2025-04-28T09:38:35.033" v="37" actId="166"/>
          <ac:picMkLst>
            <pc:docMk/>
            <pc:sldMk cId="3042381141" sldId="269"/>
            <ac:picMk id="3" creationId="{10436362-F027-0A7C-6377-6CFF022AC11F}"/>
          </ac:picMkLst>
        </pc:picChg>
        <pc:picChg chg="add mod">
          <ac:chgData name="Michael Nadeau" userId="886a7470192ce23a" providerId="LiveId" clId="{BE51AA24-F4F2-40B2-959D-6C1C72832399}" dt="2025-04-28T09:38:31.617" v="36"/>
          <ac:picMkLst>
            <pc:docMk/>
            <pc:sldMk cId="3042381141" sldId="269"/>
            <ac:picMk id="5" creationId="{2EC55280-280A-F87E-A1B5-FAD95FAA3AE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DC4D4-CA16-C3A9-3014-D15B4EC60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53A220-FD63-D3A7-3F89-93F7F764E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CC99-3C6F-4DE0-8D9C-90B5A4E5F397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6F4366-AF92-854B-9A7E-E8B33A31A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F35519-F376-1B10-FADB-5FB0584F2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3EFFB-29BB-46C0-917E-B33305227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563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E1351D-8E1F-57D4-A6B3-20925CF69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3E40CA-700A-1CFD-F811-95F5258DCD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DB4456-D921-4CCB-AC14-0D9DE667B9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C7CC99-3C6F-4DE0-8D9C-90B5A4E5F397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2C84C6-FA29-43C0-0957-0CCBEBBF16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AE9C70-AEAD-6605-1FA6-6DF02E8FEE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E3EFFB-29BB-46C0-917E-B33305227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488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openxmlformats.org/officeDocument/2006/relationships/image" Target="../media/image11.jpe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5" Type="http://schemas.openxmlformats.org/officeDocument/2006/relationships/image" Target="../media/image12.jpe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5" Type="http://schemas.openxmlformats.org/officeDocument/2006/relationships/image" Target="../media/image13.jpe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5" Type="http://schemas.openxmlformats.org/officeDocument/2006/relationships/image" Target="../media/image14.jpe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5" Type="http://schemas.openxmlformats.org/officeDocument/2006/relationships/image" Target="../media/image15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10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18F528E-E57B-99A3-CE54-C1F29D91E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Welcome to Leadership is Self-development</a:t>
            </a:r>
            <a:endParaRPr lang="en-US" dirty="0"/>
          </a:p>
        </p:txBody>
      </p:sp>
      <p:pic>
        <p:nvPicPr>
          <p:cNvPr id="5" name="ttsmaker-vip-file-2025-4-28-5-37-59">
            <a:hlinkClick r:id="" action="ppaction://media"/>
            <a:extLst>
              <a:ext uri="{FF2B5EF4-FFF2-40B4-BE49-F238E27FC236}">
                <a16:creationId xmlns:a16="http://schemas.microsoft.com/office/drawing/2014/main" id="{01519FC8-D820-A97F-2B3F-7437836E09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871601-892C-BEA5-460D-499733447B53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31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27A48CD-AC53-487E-E552-B4FF5CF70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Organizational Applicability</a:t>
            </a:r>
            <a:endParaRPr lang="en-US" dirty="0"/>
          </a:p>
        </p:txBody>
      </p:sp>
      <p:pic>
        <p:nvPicPr>
          <p:cNvPr id="4" name="ttsmaker-vip-file-2025-4-20-7-6-27">
            <a:hlinkClick r:id="" action="ppaction://media"/>
            <a:extLst>
              <a:ext uri="{FF2B5EF4-FFF2-40B4-BE49-F238E27FC236}">
                <a16:creationId xmlns:a16="http://schemas.microsoft.com/office/drawing/2014/main" id="{DD4ED53D-3F53-111F-C085-A603522F1D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B21663-D57E-68E9-A10F-1C12D5148E74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77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2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30E9F35-9AB0-59DB-D898-8CA1F3D4D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Expected Benefits</a:t>
            </a:r>
            <a:endParaRPr lang="en-US" dirty="0"/>
          </a:p>
        </p:txBody>
      </p:sp>
      <p:pic>
        <p:nvPicPr>
          <p:cNvPr id="4" name="ttsmaker-vip-file-2025-4-20-7-6-26">
            <a:hlinkClick r:id="" action="ppaction://media"/>
            <a:extLst>
              <a:ext uri="{FF2B5EF4-FFF2-40B4-BE49-F238E27FC236}">
                <a16:creationId xmlns:a16="http://schemas.microsoft.com/office/drawing/2014/main" id="{9503AF24-6DCF-1A97-0BA6-66CAD44CA0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5D6E50-9B12-75E3-1ADD-FBB043B97993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1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39411D0-D895-3403-F4FB-E4E8337F4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Five KooL Keys to Success</a:t>
            </a:r>
            <a:endParaRPr lang="en-US" dirty="0"/>
          </a:p>
        </p:txBody>
      </p:sp>
      <p:pic>
        <p:nvPicPr>
          <p:cNvPr id="4" name="ttsmaker-vip-file-2025-4-20-7-6-24">
            <a:hlinkClick r:id="" action="ppaction://media"/>
            <a:extLst>
              <a:ext uri="{FF2B5EF4-FFF2-40B4-BE49-F238E27FC236}">
                <a16:creationId xmlns:a16="http://schemas.microsoft.com/office/drawing/2014/main" id="{42A51A9E-5E71-9C86-7742-7EBAB12BB3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6E7480-5E64-B9F5-745B-07F41DE9501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3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B5C22F9-0AF8-228A-87B9-C49AFBD15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  <a:endParaRPr lang="en-US" dirty="0"/>
          </a:p>
        </p:txBody>
      </p:sp>
      <p:pic>
        <p:nvPicPr>
          <p:cNvPr id="4" name="ttsmaker-vip-file-2025-4-20-7-6-23">
            <a:hlinkClick r:id="" action="ppaction://media"/>
            <a:extLst>
              <a:ext uri="{FF2B5EF4-FFF2-40B4-BE49-F238E27FC236}">
                <a16:creationId xmlns:a16="http://schemas.microsoft.com/office/drawing/2014/main" id="{BD51F598-C490-F88C-0873-9B5959A1B8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076E44-4668-2794-1041-F80D9EFD0228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20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6BEC488-3AD0-99E5-5F1F-37A408CB9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 for viewing Leadership is Self-development</a:t>
            </a:r>
            <a:endParaRPr lang="en-US" dirty="0"/>
          </a:p>
        </p:txBody>
      </p:sp>
      <p:pic>
        <p:nvPicPr>
          <p:cNvPr id="5" name="ttsmaker-vip-file-2025-4-28-5-37-57">
            <a:hlinkClick r:id="" action="ppaction://media"/>
            <a:extLst>
              <a:ext uri="{FF2B5EF4-FFF2-40B4-BE49-F238E27FC236}">
                <a16:creationId xmlns:a16="http://schemas.microsoft.com/office/drawing/2014/main" id="{2EC55280-280A-F87E-A1B5-FAD95FAA3A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436362-F027-0A7C-6377-6CFF022AC11F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38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F1D63D6-8998-ADE7-3712-979AE0C72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n-US" dirty="0"/>
          </a:p>
        </p:txBody>
      </p:sp>
      <p:pic>
        <p:nvPicPr>
          <p:cNvPr id="4" name="ttsmaker-vip-file-2025-4-20-7-6-41">
            <a:hlinkClick r:id="" action="ppaction://media"/>
            <a:extLst>
              <a:ext uri="{FF2B5EF4-FFF2-40B4-BE49-F238E27FC236}">
                <a16:creationId xmlns:a16="http://schemas.microsoft.com/office/drawing/2014/main" id="{05D375B3-B245-4CF4-DFD8-DB679F3E2C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FB5D36-89F8-BDB1-3478-142FBE5CF041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84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9180BA2-1780-2796-A477-1293DC863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Let’s look at the Expected Outcomes</a:t>
            </a:r>
            <a:endParaRPr lang="en-US" dirty="0"/>
          </a:p>
        </p:txBody>
      </p:sp>
      <p:pic>
        <p:nvPicPr>
          <p:cNvPr id="4" name="ttsmaker-vip-file-2025-4-20-7-6-39">
            <a:hlinkClick r:id="" action="ppaction://media"/>
            <a:extLst>
              <a:ext uri="{FF2B5EF4-FFF2-40B4-BE49-F238E27FC236}">
                <a16:creationId xmlns:a16="http://schemas.microsoft.com/office/drawing/2014/main" id="{7503E6AC-C667-F666-72D4-37FA015931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1E3D4D-6273-F83F-256C-1AEC0457D0A6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1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6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6C0ABCF-2195-CB71-79F6-F8736DF8A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Leadership is Self-development</a:t>
            </a:r>
            <a:endParaRPr lang="en-US" dirty="0"/>
          </a:p>
        </p:txBody>
      </p:sp>
      <p:pic>
        <p:nvPicPr>
          <p:cNvPr id="5" name="ttsmaker-vip-file-2025-5-6-8-39-32">
            <a:hlinkClick r:id="" action="ppaction://media"/>
            <a:extLst>
              <a:ext uri="{FF2B5EF4-FFF2-40B4-BE49-F238E27FC236}">
                <a16:creationId xmlns:a16="http://schemas.microsoft.com/office/drawing/2014/main" id="{427779F1-9EA4-8272-E0BD-314B97FE6B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D7E295-1C46-AC71-1767-9973E6BC7B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24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5464383-2C8A-F313-B46D-3B712D8A0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Leadership is Self-development</a:t>
            </a:r>
            <a:endParaRPr lang="en-US" dirty="0"/>
          </a:p>
        </p:txBody>
      </p:sp>
      <p:pic>
        <p:nvPicPr>
          <p:cNvPr id="5" name="ttsmaker-vip-file-2025-5-6-8-39-30">
            <a:hlinkClick r:id="" action="ppaction://media"/>
            <a:extLst>
              <a:ext uri="{FF2B5EF4-FFF2-40B4-BE49-F238E27FC236}">
                <a16:creationId xmlns:a16="http://schemas.microsoft.com/office/drawing/2014/main" id="{7E173B3A-D05E-6A89-307C-69E4226CE5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593756-338F-30B6-79F0-A5AC3CA1C8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60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EE80B59-6A9D-C9E4-BB56-6644BF6B0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Leadership is Self-development</a:t>
            </a:r>
            <a:endParaRPr lang="en-US" dirty="0"/>
          </a:p>
        </p:txBody>
      </p:sp>
      <p:pic>
        <p:nvPicPr>
          <p:cNvPr id="5" name="ttsmaker-vip-file-2025-5-6-8-39-29">
            <a:hlinkClick r:id="" action="ppaction://media"/>
            <a:extLst>
              <a:ext uri="{FF2B5EF4-FFF2-40B4-BE49-F238E27FC236}">
                <a16:creationId xmlns:a16="http://schemas.microsoft.com/office/drawing/2014/main" id="{FE75625B-557F-BE8F-7579-DC3CA2243E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16237F-FF70-F1AB-6DAC-2BBFCCB318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17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394F740-7A88-E338-8424-24B43C5C9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Leadership is Self-development</a:t>
            </a:r>
            <a:endParaRPr lang="en-US" dirty="0"/>
          </a:p>
        </p:txBody>
      </p:sp>
      <p:pic>
        <p:nvPicPr>
          <p:cNvPr id="8" name="ttsmaker-vip-file-2025-5-6-8-42-23">
            <a:hlinkClick r:id="" action="ppaction://media"/>
            <a:extLst>
              <a:ext uri="{FF2B5EF4-FFF2-40B4-BE49-F238E27FC236}">
                <a16:creationId xmlns:a16="http://schemas.microsoft.com/office/drawing/2014/main" id="{7240136C-97D4-D120-45EA-70B9ADC1BE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F05070-7A24-C672-7577-1D08A31074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9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9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F0673B2-EA70-E975-AA27-97E43F061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Leadership is Self-development</a:t>
            </a:r>
            <a:endParaRPr lang="en-US" dirty="0"/>
          </a:p>
        </p:txBody>
      </p:sp>
      <p:pic>
        <p:nvPicPr>
          <p:cNvPr id="5" name="ttsmaker-vip-file-2025-5-6-8-39-25">
            <a:hlinkClick r:id="" action="ppaction://media"/>
            <a:extLst>
              <a:ext uri="{FF2B5EF4-FFF2-40B4-BE49-F238E27FC236}">
                <a16:creationId xmlns:a16="http://schemas.microsoft.com/office/drawing/2014/main" id="{9E58C97B-B1BB-1A16-7273-C6F8F865F5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052B32-3D1D-8B8E-F8BF-06BD9323CA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84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C8F4868-1EFE-853E-5FB7-F527B68E1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Leadership is Self-development</a:t>
            </a:r>
            <a:endParaRPr lang="en-US" dirty="0"/>
          </a:p>
        </p:txBody>
      </p:sp>
      <p:pic>
        <p:nvPicPr>
          <p:cNvPr id="4" name="ttsmaker-vip-file-2025-4-20-7-6-28">
            <a:hlinkClick r:id="" action="ppaction://media"/>
            <a:extLst>
              <a:ext uri="{FF2B5EF4-FFF2-40B4-BE49-F238E27FC236}">
                <a16:creationId xmlns:a16="http://schemas.microsoft.com/office/drawing/2014/main" id="{A388465E-BF0B-7B5F-C7D1-70B46136CC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76A8FD-C02C-337C-C095-4F73E8447C47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31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47</Words>
  <Application>Microsoft Office PowerPoint</Application>
  <PresentationFormat>Widescreen</PresentationFormat>
  <Paragraphs>14</Paragraphs>
  <Slides>14</Slides>
  <Notes>0</Notes>
  <HiddenSlides>0</HiddenSlides>
  <MMClips>14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Office Theme</vt:lpstr>
      <vt:lpstr>Welcome to Leadership is Self-development</vt:lpstr>
      <vt:lpstr>Introduction</vt:lpstr>
      <vt:lpstr>Let’s look at the Expected Outcomes</vt:lpstr>
      <vt:lpstr>Leadership is Self-development</vt:lpstr>
      <vt:lpstr>Leadership is Self-development</vt:lpstr>
      <vt:lpstr>Leadership is Self-development</vt:lpstr>
      <vt:lpstr>Leadership is Self-development</vt:lpstr>
      <vt:lpstr>Leadership is Self-development</vt:lpstr>
      <vt:lpstr>Leadership is Self-development</vt:lpstr>
      <vt:lpstr>Organizational Applicability</vt:lpstr>
      <vt:lpstr>Expected Benefits</vt:lpstr>
      <vt:lpstr>Five KooL Keys to Success</vt:lpstr>
      <vt:lpstr>Summary</vt:lpstr>
      <vt:lpstr>Thank you for viewing Leadership is Self-development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Michael Nadeau</dc:creator>
  <cp:lastModifiedBy>Michael Nadeau</cp:lastModifiedBy>
  <cp:revision>1</cp:revision>
  <dcterms:created xsi:type="dcterms:W3CDTF">2025-03-29T08:21:33Z</dcterms:created>
  <dcterms:modified xsi:type="dcterms:W3CDTF">2025-05-06T12:42:42Z</dcterms:modified>
</cp:coreProperties>
</file>