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ABCD3-00FA-4C16-8C69-0655FA052350}" v="8" dt="2025-04-29T14:16:5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697BE921-C913-4B64-A935-3F12E2642ED8}"/>
    <pc:docChg chg="modSld">
      <pc:chgData name="Michael Nadeau" userId="886a7470192ce23a" providerId="LiveId" clId="{697BE921-C913-4B64-A935-3F12E2642ED8}" dt="2025-04-02T17:48:03.220" v="27" actId="166"/>
      <pc:docMkLst>
        <pc:docMk/>
      </pc:docMkLst>
      <pc:sldChg chg="addSp modSp mod modAnim">
        <pc:chgData name="Michael Nadeau" userId="886a7470192ce23a" providerId="LiveId" clId="{697BE921-C913-4B64-A935-3F12E2642ED8}" dt="2025-04-02T17:45:54.726" v="1" actId="166"/>
        <pc:sldMkLst>
          <pc:docMk/>
          <pc:sldMk cId="1621044692" sldId="256"/>
        </pc:sldMkLst>
        <pc:picChg chg="ord">
          <ac:chgData name="Michael Nadeau" userId="886a7470192ce23a" providerId="LiveId" clId="{697BE921-C913-4B64-A935-3F12E2642ED8}" dt="2025-04-02T17:45:54.726" v="1" actId="166"/>
          <ac:picMkLst>
            <pc:docMk/>
            <pc:sldMk cId="1621044692" sldId="256"/>
            <ac:picMk id="3" creationId="{D4FE7442-7CB2-235B-F778-57D385700C4D}"/>
          </ac:picMkLst>
        </pc:picChg>
      </pc:sldChg>
      <pc:sldChg chg="addSp modSp mod modAnim">
        <pc:chgData name="Michael Nadeau" userId="886a7470192ce23a" providerId="LiveId" clId="{697BE921-C913-4B64-A935-3F12E2642ED8}" dt="2025-04-02T17:46:04.426" v="3" actId="166"/>
        <pc:sldMkLst>
          <pc:docMk/>
          <pc:sldMk cId="1213151349" sldId="257"/>
        </pc:sldMkLst>
        <pc:picChg chg="ord">
          <ac:chgData name="Michael Nadeau" userId="886a7470192ce23a" providerId="LiveId" clId="{697BE921-C913-4B64-A935-3F12E2642ED8}" dt="2025-04-02T17:46:04.426" v="3" actId="166"/>
          <ac:picMkLst>
            <pc:docMk/>
            <pc:sldMk cId="1213151349" sldId="257"/>
            <ac:picMk id="3" creationId="{69A62B35-3494-4BA9-B285-D030F788CB9E}"/>
          </ac:picMkLst>
        </pc:picChg>
        <pc:picChg chg="add mod">
          <ac:chgData name="Michael Nadeau" userId="886a7470192ce23a" providerId="LiveId" clId="{697BE921-C913-4B64-A935-3F12E2642ED8}" dt="2025-04-02T17:46:01.193" v="2"/>
          <ac:picMkLst>
            <pc:docMk/>
            <pc:sldMk cId="1213151349" sldId="257"/>
            <ac:picMk id="4" creationId="{CF20E221-AE08-7875-5AA2-579FC7A40FB1}"/>
          </ac:picMkLst>
        </pc:picChg>
      </pc:sldChg>
      <pc:sldChg chg="addSp modSp mod modAnim">
        <pc:chgData name="Michael Nadeau" userId="886a7470192ce23a" providerId="LiveId" clId="{697BE921-C913-4B64-A935-3F12E2642ED8}" dt="2025-04-02T17:46:13.011" v="5" actId="166"/>
        <pc:sldMkLst>
          <pc:docMk/>
          <pc:sldMk cId="1445942027" sldId="258"/>
        </pc:sldMkLst>
        <pc:picChg chg="ord">
          <ac:chgData name="Michael Nadeau" userId="886a7470192ce23a" providerId="LiveId" clId="{697BE921-C913-4B64-A935-3F12E2642ED8}" dt="2025-04-02T17:46:13.011" v="5" actId="166"/>
          <ac:picMkLst>
            <pc:docMk/>
            <pc:sldMk cId="1445942027" sldId="258"/>
            <ac:picMk id="3" creationId="{B1C1B945-AACD-CE2C-40EF-AD9C2B65B53D}"/>
          </ac:picMkLst>
        </pc:picChg>
        <pc:picChg chg="add mod">
          <ac:chgData name="Michael Nadeau" userId="886a7470192ce23a" providerId="LiveId" clId="{697BE921-C913-4B64-A935-3F12E2642ED8}" dt="2025-04-02T17:46:09.883" v="4"/>
          <ac:picMkLst>
            <pc:docMk/>
            <pc:sldMk cId="1445942027" sldId="258"/>
            <ac:picMk id="4" creationId="{07D14721-AB26-7D8C-C0F4-B76777DE406D}"/>
          </ac:picMkLst>
        </pc:picChg>
      </pc:sldChg>
      <pc:sldChg chg="addSp modSp mod modAnim">
        <pc:chgData name="Michael Nadeau" userId="886a7470192ce23a" providerId="LiveId" clId="{697BE921-C913-4B64-A935-3F12E2642ED8}" dt="2025-04-02T17:46:23.055" v="7" actId="166"/>
        <pc:sldMkLst>
          <pc:docMk/>
          <pc:sldMk cId="197981843" sldId="259"/>
        </pc:sldMkLst>
      </pc:sldChg>
      <pc:sldChg chg="addSp modSp mod modAnim">
        <pc:chgData name="Michael Nadeau" userId="886a7470192ce23a" providerId="LiveId" clId="{697BE921-C913-4B64-A935-3F12E2642ED8}" dt="2025-04-02T17:46:34.263" v="9" actId="166"/>
        <pc:sldMkLst>
          <pc:docMk/>
          <pc:sldMk cId="3520029366" sldId="260"/>
        </pc:sldMkLst>
        <pc:picChg chg="ord">
          <ac:chgData name="Michael Nadeau" userId="886a7470192ce23a" providerId="LiveId" clId="{697BE921-C913-4B64-A935-3F12E2642ED8}" dt="2025-04-02T17:46:34.263" v="9" actId="166"/>
          <ac:picMkLst>
            <pc:docMk/>
            <pc:sldMk cId="3520029366" sldId="260"/>
            <ac:picMk id="3" creationId="{1B523485-64B0-40D1-671F-8C94049BAA2A}"/>
          </ac:picMkLst>
        </pc:picChg>
        <pc:picChg chg="add mod">
          <ac:chgData name="Michael Nadeau" userId="886a7470192ce23a" providerId="LiveId" clId="{697BE921-C913-4B64-A935-3F12E2642ED8}" dt="2025-04-02T17:46:30.296" v="8"/>
          <ac:picMkLst>
            <pc:docMk/>
            <pc:sldMk cId="3520029366" sldId="260"/>
            <ac:picMk id="4" creationId="{EE55451D-7EE9-22A3-941D-5FFAAC39AABF}"/>
          </ac:picMkLst>
        </pc:picChg>
      </pc:sldChg>
      <pc:sldChg chg="addSp modSp mod modAnim">
        <pc:chgData name="Michael Nadeau" userId="886a7470192ce23a" providerId="LiveId" clId="{697BE921-C913-4B64-A935-3F12E2642ED8}" dt="2025-04-02T17:46:45.940" v="11" actId="166"/>
        <pc:sldMkLst>
          <pc:docMk/>
          <pc:sldMk cId="1322547967" sldId="261"/>
        </pc:sldMkLst>
        <pc:picChg chg="ord">
          <ac:chgData name="Michael Nadeau" userId="886a7470192ce23a" providerId="LiveId" clId="{697BE921-C913-4B64-A935-3F12E2642ED8}" dt="2025-04-02T17:46:45.940" v="11" actId="166"/>
          <ac:picMkLst>
            <pc:docMk/>
            <pc:sldMk cId="1322547967" sldId="261"/>
            <ac:picMk id="3" creationId="{3185418A-D027-C75D-12C1-F0F9CD7BE8E8}"/>
          </ac:picMkLst>
        </pc:picChg>
        <pc:picChg chg="add mod">
          <ac:chgData name="Michael Nadeau" userId="886a7470192ce23a" providerId="LiveId" clId="{697BE921-C913-4B64-A935-3F12E2642ED8}" dt="2025-04-02T17:46:42.736" v="10"/>
          <ac:picMkLst>
            <pc:docMk/>
            <pc:sldMk cId="1322547967" sldId="261"/>
            <ac:picMk id="4" creationId="{35B4D9F0-18B1-87EF-F1F1-EFC6EBAB549C}"/>
          </ac:picMkLst>
        </pc:picChg>
      </pc:sldChg>
      <pc:sldChg chg="addSp modSp mod modAnim">
        <pc:chgData name="Michael Nadeau" userId="886a7470192ce23a" providerId="LiveId" clId="{697BE921-C913-4B64-A935-3F12E2642ED8}" dt="2025-04-02T17:46:57.048" v="13" actId="166"/>
        <pc:sldMkLst>
          <pc:docMk/>
          <pc:sldMk cId="3452136794" sldId="262"/>
        </pc:sldMkLst>
        <pc:picChg chg="ord">
          <ac:chgData name="Michael Nadeau" userId="886a7470192ce23a" providerId="LiveId" clId="{697BE921-C913-4B64-A935-3F12E2642ED8}" dt="2025-04-02T17:46:57.048" v="13" actId="166"/>
          <ac:picMkLst>
            <pc:docMk/>
            <pc:sldMk cId="3452136794" sldId="262"/>
            <ac:picMk id="3" creationId="{43218CEF-65E3-0726-4F7E-03D8C0B75604}"/>
          </ac:picMkLst>
        </pc:picChg>
        <pc:picChg chg="add mod">
          <ac:chgData name="Michael Nadeau" userId="886a7470192ce23a" providerId="LiveId" clId="{697BE921-C913-4B64-A935-3F12E2642ED8}" dt="2025-04-02T17:46:53.721" v="12"/>
          <ac:picMkLst>
            <pc:docMk/>
            <pc:sldMk cId="3452136794" sldId="262"/>
            <ac:picMk id="4" creationId="{ACB9AE0C-A8D9-991F-A591-8C783C5C2405}"/>
          </ac:picMkLst>
        </pc:picChg>
      </pc:sldChg>
      <pc:sldChg chg="addSp modSp mod modAnim">
        <pc:chgData name="Michael Nadeau" userId="886a7470192ce23a" providerId="LiveId" clId="{697BE921-C913-4B64-A935-3F12E2642ED8}" dt="2025-04-02T17:48:03.220" v="27" actId="166"/>
        <pc:sldMkLst>
          <pc:docMk/>
          <pc:sldMk cId="1468667091" sldId="263"/>
        </pc:sldMkLst>
        <pc:picChg chg="ord">
          <ac:chgData name="Michael Nadeau" userId="886a7470192ce23a" providerId="LiveId" clId="{697BE921-C913-4B64-A935-3F12E2642ED8}" dt="2025-04-02T17:48:03.220" v="27" actId="166"/>
          <ac:picMkLst>
            <pc:docMk/>
            <pc:sldMk cId="1468667091" sldId="263"/>
            <ac:picMk id="3" creationId="{BAC1DB14-767A-87B8-95EE-37B10009EA2C}"/>
          </ac:picMkLst>
        </pc:picChg>
        <pc:picChg chg="add mod">
          <ac:chgData name="Michael Nadeau" userId="886a7470192ce23a" providerId="LiveId" clId="{697BE921-C913-4B64-A935-3F12E2642ED8}" dt="2025-04-02T17:48:00.253" v="26"/>
          <ac:picMkLst>
            <pc:docMk/>
            <pc:sldMk cId="1468667091" sldId="263"/>
            <ac:picMk id="4" creationId="{A7C2B39B-206A-B0CB-652E-8AC1EE4472E5}"/>
          </ac:picMkLst>
        </pc:picChg>
      </pc:sldChg>
      <pc:sldChg chg="addSp modSp mod modAnim">
        <pc:chgData name="Michael Nadeau" userId="886a7470192ce23a" providerId="LiveId" clId="{697BE921-C913-4B64-A935-3F12E2642ED8}" dt="2025-04-02T17:47:52.110" v="25" actId="166"/>
        <pc:sldMkLst>
          <pc:docMk/>
          <pc:sldMk cId="2640209274" sldId="264"/>
        </pc:sldMkLst>
        <pc:picChg chg="ord">
          <ac:chgData name="Michael Nadeau" userId="886a7470192ce23a" providerId="LiveId" clId="{697BE921-C913-4B64-A935-3F12E2642ED8}" dt="2025-04-02T17:47:52.110" v="25" actId="166"/>
          <ac:picMkLst>
            <pc:docMk/>
            <pc:sldMk cId="2640209274" sldId="264"/>
            <ac:picMk id="3" creationId="{93867E75-7D27-3FBB-3CEE-493141B03CF2}"/>
          </ac:picMkLst>
        </pc:picChg>
        <pc:picChg chg="add mod">
          <ac:chgData name="Michael Nadeau" userId="886a7470192ce23a" providerId="LiveId" clId="{697BE921-C913-4B64-A935-3F12E2642ED8}" dt="2025-04-02T17:47:49.156" v="24"/>
          <ac:picMkLst>
            <pc:docMk/>
            <pc:sldMk cId="2640209274" sldId="264"/>
            <ac:picMk id="4" creationId="{5972F05F-2A2C-3DEA-D089-D9FD1AC68800}"/>
          </ac:picMkLst>
        </pc:picChg>
      </pc:sldChg>
      <pc:sldChg chg="addSp modSp mod modAnim">
        <pc:chgData name="Michael Nadeau" userId="886a7470192ce23a" providerId="LiveId" clId="{697BE921-C913-4B64-A935-3F12E2642ED8}" dt="2025-04-02T17:47:42.876" v="23" actId="166"/>
        <pc:sldMkLst>
          <pc:docMk/>
          <pc:sldMk cId="1813433761" sldId="265"/>
        </pc:sldMkLst>
        <pc:picChg chg="ord">
          <ac:chgData name="Michael Nadeau" userId="886a7470192ce23a" providerId="LiveId" clId="{697BE921-C913-4B64-A935-3F12E2642ED8}" dt="2025-04-02T17:47:42.876" v="23" actId="166"/>
          <ac:picMkLst>
            <pc:docMk/>
            <pc:sldMk cId="1813433761" sldId="265"/>
            <ac:picMk id="3" creationId="{92674743-8C29-FB23-1EFB-C4253B2F572D}"/>
          </ac:picMkLst>
        </pc:picChg>
        <pc:picChg chg="add mod">
          <ac:chgData name="Michael Nadeau" userId="886a7470192ce23a" providerId="LiveId" clId="{697BE921-C913-4B64-A935-3F12E2642ED8}" dt="2025-04-02T17:47:39.205" v="22"/>
          <ac:picMkLst>
            <pc:docMk/>
            <pc:sldMk cId="1813433761" sldId="265"/>
            <ac:picMk id="4" creationId="{FB46406D-CA20-90C1-CBD9-14647847B94C}"/>
          </ac:picMkLst>
        </pc:picChg>
      </pc:sldChg>
      <pc:sldChg chg="addSp modSp mod modAnim">
        <pc:chgData name="Michael Nadeau" userId="886a7470192ce23a" providerId="LiveId" clId="{697BE921-C913-4B64-A935-3F12E2642ED8}" dt="2025-04-02T17:47:32.556" v="21" actId="166"/>
        <pc:sldMkLst>
          <pc:docMk/>
          <pc:sldMk cId="1252741806" sldId="266"/>
        </pc:sldMkLst>
        <pc:picChg chg="ord">
          <ac:chgData name="Michael Nadeau" userId="886a7470192ce23a" providerId="LiveId" clId="{697BE921-C913-4B64-A935-3F12E2642ED8}" dt="2025-04-02T17:47:32.556" v="21" actId="166"/>
          <ac:picMkLst>
            <pc:docMk/>
            <pc:sldMk cId="1252741806" sldId="266"/>
            <ac:picMk id="3" creationId="{994DA2E6-48A1-604E-3078-A66F29466500}"/>
          </ac:picMkLst>
        </pc:picChg>
        <pc:picChg chg="add mod">
          <ac:chgData name="Michael Nadeau" userId="886a7470192ce23a" providerId="LiveId" clId="{697BE921-C913-4B64-A935-3F12E2642ED8}" dt="2025-04-02T17:47:29.708" v="20"/>
          <ac:picMkLst>
            <pc:docMk/>
            <pc:sldMk cId="1252741806" sldId="266"/>
            <ac:picMk id="4" creationId="{3F10F6D0-180B-DAB2-AD3A-4960D44A261A}"/>
          </ac:picMkLst>
        </pc:picChg>
      </pc:sldChg>
      <pc:sldChg chg="addSp modSp mod modAnim">
        <pc:chgData name="Michael Nadeau" userId="886a7470192ce23a" providerId="LiveId" clId="{697BE921-C913-4B64-A935-3F12E2642ED8}" dt="2025-04-02T17:47:22.959" v="19" actId="166"/>
        <pc:sldMkLst>
          <pc:docMk/>
          <pc:sldMk cId="4019133926" sldId="267"/>
        </pc:sldMkLst>
        <pc:picChg chg="ord">
          <ac:chgData name="Michael Nadeau" userId="886a7470192ce23a" providerId="LiveId" clId="{697BE921-C913-4B64-A935-3F12E2642ED8}" dt="2025-04-02T17:47:22.959" v="19" actId="166"/>
          <ac:picMkLst>
            <pc:docMk/>
            <pc:sldMk cId="4019133926" sldId="267"/>
            <ac:picMk id="3" creationId="{0D4E0466-9703-2FF0-0542-9560807B657D}"/>
          </ac:picMkLst>
        </pc:picChg>
        <pc:picChg chg="add mod">
          <ac:chgData name="Michael Nadeau" userId="886a7470192ce23a" providerId="LiveId" clId="{697BE921-C913-4B64-A935-3F12E2642ED8}" dt="2025-04-02T17:47:20.047" v="18"/>
          <ac:picMkLst>
            <pc:docMk/>
            <pc:sldMk cId="4019133926" sldId="267"/>
            <ac:picMk id="4" creationId="{246F33A4-D397-5E55-F963-2B629400CD29}"/>
          </ac:picMkLst>
        </pc:picChg>
      </pc:sldChg>
      <pc:sldChg chg="addSp modSp mod modAnim">
        <pc:chgData name="Michael Nadeau" userId="886a7470192ce23a" providerId="LiveId" clId="{697BE921-C913-4B64-A935-3F12E2642ED8}" dt="2025-04-02T17:47:14.710" v="17" actId="166"/>
        <pc:sldMkLst>
          <pc:docMk/>
          <pc:sldMk cId="285906282" sldId="268"/>
        </pc:sldMkLst>
        <pc:picChg chg="ord">
          <ac:chgData name="Michael Nadeau" userId="886a7470192ce23a" providerId="LiveId" clId="{697BE921-C913-4B64-A935-3F12E2642ED8}" dt="2025-04-02T17:47:14.710" v="17" actId="166"/>
          <ac:picMkLst>
            <pc:docMk/>
            <pc:sldMk cId="285906282" sldId="268"/>
            <ac:picMk id="3" creationId="{497C4A7E-7D10-9BEF-4AE2-7D88B86D7CBF}"/>
          </ac:picMkLst>
        </pc:picChg>
        <pc:picChg chg="add mod">
          <ac:chgData name="Michael Nadeau" userId="886a7470192ce23a" providerId="LiveId" clId="{697BE921-C913-4B64-A935-3F12E2642ED8}" dt="2025-04-02T17:47:11.605" v="16"/>
          <ac:picMkLst>
            <pc:docMk/>
            <pc:sldMk cId="285906282" sldId="268"/>
            <ac:picMk id="4" creationId="{C6E5183F-9542-DB5F-0A18-F6A602D19FD2}"/>
          </ac:picMkLst>
        </pc:picChg>
      </pc:sldChg>
      <pc:sldChg chg="addSp modSp mod modAnim">
        <pc:chgData name="Michael Nadeau" userId="886a7470192ce23a" providerId="LiveId" clId="{697BE921-C913-4B64-A935-3F12E2642ED8}" dt="2025-04-02T17:47:06.126" v="15" actId="166"/>
        <pc:sldMkLst>
          <pc:docMk/>
          <pc:sldMk cId="2948287446" sldId="269"/>
        </pc:sldMkLst>
        <pc:picChg chg="ord">
          <ac:chgData name="Michael Nadeau" userId="886a7470192ce23a" providerId="LiveId" clId="{697BE921-C913-4B64-A935-3F12E2642ED8}" dt="2025-04-02T17:47:06.126" v="15" actId="166"/>
          <ac:picMkLst>
            <pc:docMk/>
            <pc:sldMk cId="2948287446" sldId="269"/>
            <ac:picMk id="3" creationId="{30E83A54-0C70-CAC1-BD1C-DA9CD0EACD74}"/>
          </ac:picMkLst>
        </pc:picChg>
      </pc:sldChg>
    </pc:docChg>
  </pc:docChgLst>
  <pc:docChgLst>
    <pc:chgData name="Michael Nadeau" userId="886a7470192ce23a" providerId="LiveId" clId="{B09ABCD3-00FA-4C16-8C69-0655FA052350}"/>
    <pc:docChg chg="custSel modSld">
      <pc:chgData name="Michael Nadeau" userId="886a7470192ce23a" providerId="LiveId" clId="{B09ABCD3-00FA-4C16-8C69-0655FA052350}" dt="2025-04-29T14:16:50.688" v="19" actId="931"/>
      <pc:docMkLst>
        <pc:docMk/>
      </pc:docMkLst>
      <pc:sldChg chg="addSp delSp modSp mod delAnim modAnim">
        <pc:chgData name="Michael Nadeau" userId="886a7470192ce23a" providerId="LiveId" clId="{B09ABCD3-00FA-4C16-8C69-0655FA052350}" dt="2025-04-22T10:48:04.817" v="3" actId="166"/>
        <pc:sldMkLst>
          <pc:docMk/>
          <pc:sldMk cId="1621044692" sldId="256"/>
        </pc:sldMkLst>
        <pc:picChg chg="ord">
          <ac:chgData name="Michael Nadeau" userId="886a7470192ce23a" providerId="LiveId" clId="{B09ABCD3-00FA-4C16-8C69-0655FA052350}" dt="2025-04-22T10:48:04.817" v="3" actId="166"/>
          <ac:picMkLst>
            <pc:docMk/>
            <pc:sldMk cId="1621044692" sldId="256"/>
            <ac:picMk id="3" creationId="{D4FE7442-7CB2-235B-F778-57D385700C4D}"/>
          </ac:picMkLst>
        </pc:picChg>
        <pc:picChg chg="add mod">
          <ac:chgData name="Michael Nadeau" userId="886a7470192ce23a" providerId="LiveId" clId="{B09ABCD3-00FA-4C16-8C69-0655FA052350}" dt="2025-04-22T10:48:01.841" v="2"/>
          <ac:picMkLst>
            <pc:docMk/>
            <pc:sldMk cId="1621044692" sldId="256"/>
            <ac:picMk id="5" creationId="{3CF5ABAF-32DC-B4FC-E9BA-6F7BFB9EACF6}"/>
          </ac:picMkLst>
        </pc:picChg>
      </pc:sldChg>
      <pc:sldChg chg="addSp delSp modSp mod delAnim modAnim">
        <pc:chgData name="Michael Nadeau" userId="886a7470192ce23a" providerId="LiveId" clId="{B09ABCD3-00FA-4C16-8C69-0655FA052350}" dt="2025-04-29T14:16:06.875" v="11" actId="931"/>
        <pc:sldMkLst>
          <pc:docMk/>
          <pc:sldMk cId="197981843" sldId="259"/>
        </pc:sldMkLst>
        <pc:picChg chg="del">
          <ac:chgData name="Michael Nadeau" userId="886a7470192ce23a" providerId="LiveId" clId="{B09ABCD3-00FA-4C16-8C69-0655FA052350}" dt="2025-04-29T14:15:49.155" v="8" actId="478"/>
          <ac:picMkLst>
            <pc:docMk/>
            <pc:sldMk cId="197981843" sldId="259"/>
            <ac:picMk id="3" creationId="{57545937-A740-2F3C-45FC-1641884D092B}"/>
          </ac:picMkLst>
        </pc:picChg>
        <pc:picChg chg="del">
          <ac:chgData name="Michael Nadeau" userId="886a7470192ce23a" providerId="LiveId" clId="{B09ABCD3-00FA-4C16-8C69-0655FA052350}" dt="2025-04-29T14:15:50.837" v="9" actId="478"/>
          <ac:picMkLst>
            <pc:docMk/>
            <pc:sldMk cId="197981843" sldId="259"/>
            <ac:picMk id="4" creationId="{A053E58A-3EE5-1FF9-BCED-39E381FCC08F}"/>
          </ac:picMkLst>
        </pc:picChg>
        <pc:picChg chg="add mod">
          <ac:chgData name="Michael Nadeau" userId="886a7470192ce23a" providerId="LiveId" clId="{B09ABCD3-00FA-4C16-8C69-0655FA052350}" dt="2025-04-29T14:15:55.815" v="10"/>
          <ac:picMkLst>
            <pc:docMk/>
            <pc:sldMk cId="197981843" sldId="259"/>
            <ac:picMk id="5" creationId="{F403E9FC-CAC4-E4ED-152E-0E0F89B97078}"/>
          </ac:picMkLst>
        </pc:picChg>
        <pc:picChg chg="add mod">
          <ac:chgData name="Michael Nadeau" userId="886a7470192ce23a" providerId="LiveId" clId="{B09ABCD3-00FA-4C16-8C69-0655FA052350}" dt="2025-04-29T14:16:06.875" v="11" actId="931"/>
          <ac:picMkLst>
            <pc:docMk/>
            <pc:sldMk cId="197981843" sldId="259"/>
            <ac:picMk id="7" creationId="{EA8877C4-E62D-A9BE-AF07-395E9871842F}"/>
          </ac:picMkLst>
        </pc:picChg>
      </pc:sldChg>
      <pc:sldChg chg="addSp delSp modSp mod delAnim modAnim">
        <pc:chgData name="Michael Nadeau" userId="886a7470192ce23a" providerId="LiveId" clId="{B09ABCD3-00FA-4C16-8C69-0655FA052350}" dt="2025-04-29T14:16:27.370" v="15" actId="931"/>
        <pc:sldMkLst>
          <pc:docMk/>
          <pc:sldMk cId="3520029366" sldId="260"/>
        </pc:sldMkLst>
        <pc:picChg chg="del">
          <ac:chgData name="Michael Nadeau" userId="886a7470192ce23a" providerId="LiveId" clId="{B09ABCD3-00FA-4C16-8C69-0655FA052350}" dt="2025-04-29T14:16:13.243" v="12" actId="478"/>
          <ac:picMkLst>
            <pc:docMk/>
            <pc:sldMk cId="3520029366" sldId="260"/>
            <ac:picMk id="3" creationId="{1B523485-64B0-40D1-671F-8C94049BAA2A}"/>
          </ac:picMkLst>
        </pc:picChg>
        <pc:picChg chg="del">
          <ac:chgData name="Michael Nadeau" userId="886a7470192ce23a" providerId="LiveId" clId="{B09ABCD3-00FA-4C16-8C69-0655FA052350}" dt="2025-04-29T14:16:15.211" v="13" actId="478"/>
          <ac:picMkLst>
            <pc:docMk/>
            <pc:sldMk cId="3520029366" sldId="260"/>
            <ac:picMk id="4" creationId="{EE55451D-7EE9-22A3-941D-5FFAAC39AABF}"/>
          </ac:picMkLst>
        </pc:picChg>
        <pc:picChg chg="add mod">
          <ac:chgData name="Michael Nadeau" userId="886a7470192ce23a" providerId="LiveId" clId="{B09ABCD3-00FA-4C16-8C69-0655FA052350}" dt="2025-04-29T14:16:21.077" v="14"/>
          <ac:picMkLst>
            <pc:docMk/>
            <pc:sldMk cId="3520029366" sldId="260"/>
            <ac:picMk id="5" creationId="{81BE0467-098B-9AE5-DF75-C9A95096DD92}"/>
          </ac:picMkLst>
        </pc:picChg>
        <pc:picChg chg="add mod">
          <ac:chgData name="Michael Nadeau" userId="886a7470192ce23a" providerId="LiveId" clId="{B09ABCD3-00FA-4C16-8C69-0655FA052350}" dt="2025-04-29T14:16:27.370" v="15" actId="931"/>
          <ac:picMkLst>
            <pc:docMk/>
            <pc:sldMk cId="3520029366" sldId="260"/>
            <ac:picMk id="7" creationId="{D7BD3618-D6F4-4DA9-0889-D0295F689C3F}"/>
          </ac:picMkLst>
        </pc:picChg>
      </pc:sldChg>
      <pc:sldChg chg="addSp delSp modSp mod delAnim modAnim">
        <pc:chgData name="Michael Nadeau" userId="886a7470192ce23a" providerId="LiveId" clId="{B09ABCD3-00FA-4C16-8C69-0655FA052350}" dt="2025-04-29T14:16:50.688" v="19" actId="931"/>
        <pc:sldMkLst>
          <pc:docMk/>
          <pc:sldMk cId="1468667091" sldId="263"/>
        </pc:sldMkLst>
        <pc:picChg chg="del">
          <ac:chgData name="Michael Nadeau" userId="886a7470192ce23a" providerId="LiveId" clId="{B09ABCD3-00FA-4C16-8C69-0655FA052350}" dt="2025-04-29T14:16:36.515" v="16" actId="478"/>
          <ac:picMkLst>
            <pc:docMk/>
            <pc:sldMk cId="1468667091" sldId="263"/>
            <ac:picMk id="3" creationId="{BAC1DB14-767A-87B8-95EE-37B10009EA2C}"/>
          </ac:picMkLst>
        </pc:picChg>
        <pc:picChg chg="del">
          <ac:chgData name="Michael Nadeau" userId="886a7470192ce23a" providerId="LiveId" clId="{B09ABCD3-00FA-4C16-8C69-0655FA052350}" dt="2025-04-29T14:16:37.804" v="17" actId="478"/>
          <ac:picMkLst>
            <pc:docMk/>
            <pc:sldMk cId="1468667091" sldId="263"/>
            <ac:picMk id="4" creationId="{A7C2B39B-206A-B0CB-652E-8AC1EE4472E5}"/>
          </ac:picMkLst>
        </pc:picChg>
        <pc:picChg chg="add mod">
          <ac:chgData name="Michael Nadeau" userId="886a7470192ce23a" providerId="LiveId" clId="{B09ABCD3-00FA-4C16-8C69-0655FA052350}" dt="2025-04-29T14:16:44.869" v="18"/>
          <ac:picMkLst>
            <pc:docMk/>
            <pc:sldMk cId="1468667091" sldId="263"/>
            <ac:picMk id="5" creationId="{3C2B2B7F-E22D-2BFD-6485-B9B477C3E285}"/>
          </ac:picMkLst>
        </pc:picChg>
        <pc:picChg chg="add mod">
          <ac:chgData name="Michael Nadeau" userId="886a7470192ce23a" providerId="LiveId" clId="{B09ABCD3-00FA-4C16-8C69-0655FA052350}" dt="2025-04-29T14:16:50.688" v="19" actId="931"/>
          <ac:picMkLst>
            <pc:docMk/>
            <pc:sldMk cId="1468667091" sldId="263"/>
            <ac:picMk id="7" creationId="{1305E7F3-1DE5-AE4C-6470-CFD120B4318B}"/>
          </ac:picMkLst>
        </pc:picChg>
      </pc:sldChg>
      <pc:sldChg chg="addSp delSp modSp mod delAnim modAnim">
        <pc:chgData name="Michael Nadeau" userId="886a7470192ce23a" providerId="LiveId" clId="{B09ABCD3-00FA-4C16-8C69-0655FA052350}" dt="2025-04-22T10:48:21.896" v="7" actId="166"/>
        <pc:sldMkLst>
          <pc:docMk/>
          <pc:sldMk cId="2948287446" sldId="269"/>
        </pc:sldMkLst>
        <pc:picChg chg="ord">
          <ac:chgData name="Michael Nadeau" userId="886a7470192ce23a" providerId="LiveId" clId="{B09ABCD3-00FA-4C16-8C69-0655FA052350}" dt="2025-04-22T10:48:21.896" v="7" actId="166"/>
          <ac:picMkLst>
            <pc:docMk/>
            <pc:sldMk cId="2948287446" sldId="269"/>
            <ac:picMk id="3" creationId="{30E83A54-0C70-CAC1-BD1C-DA9CD0EACD74}"/>
          </ac:picMkLst>
        </pc:picChg>
        <pc:picChg chg="add mod">
          <ac:chgData name="Michael Nadeau" userId="886a7470192ce23a" providerId="LiveId" clId="{B09ABCD3-00FA-4C16-8C69-0655FA052350}" dt="2025-04-22T10:48:18.557" v="6"/>
          <ac:picMkLst>
            <pc:docMk/>
            <pc:sldMk cId="2948287446" sldId="269"/>
            <ac:picMk id="5" creationId="{427D41C4-037E-317A-40BC-F5A8A5968A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802E-2339-9B79-F320-8767430C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DD0A2-9D9F-852B-49B4-7ECDCA01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E302-D210-49F1-A12B-7B852D9345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A0EE1-6580-5607-FDF3-90BF5075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53CB-D18D-12A0-D962-E1967EA5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9CCC-6E46-436F-83EE-3BAACD2B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4C55A-6080-F284-0D11-7246F366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2751B-9825-4D58-1291-320B26D09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7555-452C-CDF4-C27A-3E469F265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EE302-D210-49F1-A12B-7B852D93453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D29EA-41EE-E21C-ABE7-18DDE605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4033D-2FE9-FCF1-2258-44EF87A47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69CCC-6E46-436F-83EE-3BAACD2B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FC9687-164F-6326-D01C-D59D4C08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Caring</a:t>
            </a:r>
            <a:endParaRPr lang="en-US" dirty="0"/>
          </a:p>
        </p:txBody>
      </p:sp>
      <p:pic>
        <p:nvPicPr>
          <p:cNvPr id="5" name="ttsmaker-vip-file-2025-4-22-6-47-41">
            <a:hlinkClick r:id="" action="ppaction://media"/>
            <a:extLst>
              <a:ext uri="{FF2B5EF4-FFF2-40B4-BE49-F238E27FC236}">
                <a16:creationId xmlns:a16="http://schemas.microsoft.com/office/drawing/2014/main" id="{3CF5ABAF-32DC-B4FC-E9BA-6F7BFB9EA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E7442-7CB2-235B-F778-57D385700C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E6CD9-1957-0659-FD6F-AF5FC1D2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-13-45-27">
            <a:hlinkClick r:id="" action="ppaction://media"/>
            <a:extLst>
              <a:ext uri="{FF2B5EF4-FFF2-40B4-BE49-F238E27FC236}">
                <a16:creationId xmlns:a16="http://schemas.microsoft.com/office/drawing/2014/main" id="{FB46406D-CA20-90C1-CBD9-14647847B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74743-8C29-FB23-1EFB-C4253B2F57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199CAB-171C-FD3C-007B-022EF2B6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-13-45-29">
            <a:hlinkClick r:id="" action="ppaction://media"/>
            <a:extLst>
              <a:ext uri="{FF2B5EF4-FFF2-40B4-BE49-F238E27FC236}">
                <a16:creationId xmlns:a16="http://schemas.microsoft.com/office/drawing/2014/main" id="{3F10F6D0-180B-DAB2-AD3A-4960D44A2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DA2E6-48A1-604E-3078-A66F294665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F9310-DF58-571B-84DB-96804A30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-13-45-31">
            <a:hlinkClick r:id="" action="ppaction://media"/>
            <a:extLst>
              <a:ext uri="{FF2B5EF4-FFF2-40B4-BE49-F238E27FC236}">
                <a16:creationId xmlns:a16="http://schemas.microsoft.com/office/drawing/2014/main" id="{246F33A4-D397-5E55-F963-2B629400C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E0466-9703-2FF0-0542-9560807B65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C863F-5298-83B6-21A8-2B407D3C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2-13-45-33">
            <a:hlinkClick r:id="" action="ppaction://media"/>
            <a:extLst>
              <a:ext uri="{FF2B5EF4-FFF2-40B4-BE49-F238E27FC236}">
                <a16:creationId xmlns:a16="http://schemas.microsoft.com/office/drawing/2014/main" id="{C6E5183F-9542-DB5F-0A18-F6A602D19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C4A7E-7D10-9BEF-4AE2-7D88B86D7CB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FE0B4-5B8D-01E2-337C-8689E665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Caring</a:t>
            </a:r>
            <a:endParaRPr lang="en-US" dirty="0"/>
          </a:p>
        </p:txBody>
      </p:sp>
      <p:pic>
        <p:nvPicPr>
          <p:cNvPr id="5" name="ttsmaker-vip-file-2025-4-22-6-47-40">
            <a:hlinkClick r:id="" action="ppaction://media"/>
            <a:extLst>
              <a:ext uri="{FF2B5EF4-FFF2-40B4-BE49-F238E27FC236}">
                <a16:creationId xmlns:a16="http://schemas.microsoft.com/office/drawing/2014/main" id="{427D41C4-037E-317A-40BC-F5A8A5968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83A54-0C70-CAC1-BD1C-DA9CD0EACD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059A3-7B13-10F3-E566-4EC5988A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-13-45-13">
            <a:hlinkClick r:id="" action="ppaction://media"/>
            <a:extLst>
              <a:ext uri="{FF2B5EF4-FFF2-40B4-BE49-F238E27FC236}">
                <a16:creationId xmlns:a16="http://schemas.microsoft.com/office/drawing/2014/main" id="{CF20E221-AE08-7875-5AA2-579FC7A40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62B35-3494-4BA9-B285-D030F788CB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1AC14-A43B-5C33-960C-99E793AE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-13-45-15">
            <a:hlinkClick r:id="" action="ppaction://media"/>
            <a:extLst>
              <a:ext uri="{FF2B5EF4-FFF2-40B4-BE49-F238E27FC236}">
                <a16:creationId xmlns:a16="http://schemas.microsoft.com/office/drawing/2014/main" id="{07D14721-AB26-7D8C-C0F4-B76777DE4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1B945-AACD-CE2C-40EF-AD9C2B65B5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3E80E-8020-DB40-2A10-D6B6BF64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5" name="ttsmaker-vip-file-2025-4-29-10-4-53">
            <a:hlinkClick r:id="" action="ppaction://media"/>
            <a:extLst>
              <a:ext uri="{FF2B5EF4-FFF2-40B4-BE49-F238E27FC236}">
                <a16:creationId xmlns:a16="http://schemas.microsoft.com/office/drawing/2014/main" id="{F403E9FC-CAC4-E4ED-152E-0E0F89B97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877C4-E62D-A9BE-AF07-395E98718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E8FD5-5400-789B-0FCE-D4FA07A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5" name="ttsmaker-vip-file-2025-4-29-10-13-16">
            <a:hlinkClick r:id="" action="ppaction://media"/>
            <a:extLst>
              <a:ext uri="{FF2B5EF4-FFF2-40B4-BE49-F238E27FC236}">
                <a16:creationId xmlns:a16="http://schemas.microsoft.com/office/drawing/2014/main" id="{81BE0467-098B-9AE5-DF75-C9A95096D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D3618-D6F4-4DA9-0889-D0295F689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3B806-071F-2FB3-8EF1-99FBCBFE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4" name="ttsmaker-vip-file-2025-4-2-13-45-19">
            <a:hlinkClick r:id="" action="ppaction://media"/>
            <a:extLst>
              <a:ext uri="{FF2B5EF4-FFF2-40B4-BE49-F238E27FC236}">
                <a16:creationId xmlns:a16="http://schemas.microsoft.com/office/drawing/2014/main" id="{35B4D9F0-18B1-87EF-F1F1-EFC6EBAB54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5418A-D027-C75D-12C1-F0F9CD7BE8E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906FF-1179-4D9A-49B1-DDD1013A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4" name="ttsmaker-vip-file-2025-4-2-13-45-22">
            <a:hlinkClick r:id="" action="ppaction://media"/>
            <a:extLst>
              <a:ext uri="{FF2B5EF4-FFF2-40B4-BE49-F238E27FC236}">
                <a16:creationId xmlns:a16="http://schemas.microsoft.com/office/drawing/2014/main" id="{ACB9AE0C-A8D9-991F-A591-8C783C5C2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218CEF-65E3-0726-4F7E-03D8C0B7560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3D398C-7DFC-945E-F526-40E2A970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5" name="ttsmaker-vip-file-2025-4-29-10-14-56">
            <a:hlinkClick r:id="" action="ppaction://media"/>
            <a:extLst>
              <a:ext uri="{FF2B5EF4-FFF2-40B4-BE49-F238E27FC236}">
                <a16:creationId xmlns:a16="http://schemas.microsoft.com/office/drawing/2014/main" id="{3C2B2B7F-E22D-2BFD-6485-B9B477C3E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5E7F3-1DE5-AE4C-6470-CFD120B43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123FF-916A-2887-1058-72017272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Caring</a:t>
            </a:r>
            <a:endParaRPr lang="en-US" dirty="0"/>
          </a:p>
        </p:txBody>
      </p:sp>
      <p:pic>
        <p:nvPicPr>
          <p:cNvPr id="4" name="ttsmaker-vip-file-2025-4-2-13-45-26">
            <a:hlinkClick r:id="" action="ppaction://media"/>
            <a:extLst>
              <a:ext uri="{FF2B5EF4-FFF2-40B4-BE49-F238E27FC236}">
                <a16:creationId xmlns:a16="http://schemas.microsoft.com/office/drawing/2014/main" id="{5972F05F-2A2C-3DEA-D089-D9FD1AC68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7E75-7D27-3FBB-3CEE-493141B03CF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Caring</vt:lpstr>
      <vt:lpstr>Introduction</vt:lpstr>
      <vt:lpstr>Let’s look at the Expected Outcomes</vt:lpstr>
      <vt:lpstr>Leadership is Caring</vt:lpstr>
      <vt:lpstr>Leadership is Caring</vt:lpstr>
      <vt:lpstr>Leadership is Caring</vt:lpstr>
      <vt:lpstr>Leadership is Caring</vt:lpstr>
      <vt:lpstr>Leadership is Caring</vt:lpstr>
      <vt:lpstr>Leadership is Caring</vt:lpstr>
      <vt:lpstr>Organizational Applicability</vt:lpstr>
      <vt:lpstr>Expected Benefits</vt:lpstr>
      <vt:lpstr>Five KooL Keys to Success</vt:lpstr>
      <vt:lpstr>Summary</vt:lpstr>
      <vt:lpstr>Thank you for viewing Leadership is Caring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2025-03-26T14:05:35Z</dcterms:created>
  <dcterms:modified xsi:type="dcterms:W3CDTF">2025-04-29T14:16:58Z</dcterms:modified>
</cp:coreProperties>
</file>