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0FF0E-3B83-42DE-982B-A72BEF15D4B0}" v="10" dt="2025-03-08T11:22:45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9DE0FF0E-3B83-42DE-982B-A72BEF15D4B0}"/>
    <pc:docChg chg="custSel modSld">
      <pc:chgData name="Michael Nadeau" userId="886a7470192ce23a" providerId="LiveId" clId="{9DE0FF0E-3B83-42DE-982B-A72BEF15D4B0}" dt="2025-03-08T11:22:49.229" v="21" actId="166"/>
      <pc:docMkLst>
        <pc:docMk/>
      </pc:docMkLst>
      <pc:sldChg chg="addSp delSp modSp mod modAnim">
        <pc:chgData name="Michael Nadeau" userId="886a7470192ce23a" providerId="LiveId" clId="{9DE0FF0E-3B83-42DE-982B-A72BEF15D4B0}" dt="2025-03-08T11:14:35.005" v="5" actId="166"/>
        <pc:sldMkLst>
          <pc:docMk/>
          <pc:sldMk cId="3202280988" sldId="256"/>
        </pc:sldMkLst>
        <pc:picChg chg="del">
          <ac:chgData name="Michael Nadeau" userId="886a7470192ce23a" providerId="LiveId" clId="{9DE0FF0E-3B83-42DE-982B-A72BEF15D4B0}" dt="2025-03-08T11:13:42.749" v="0" actId="478"/>
          <ac:picMkLst>
            <pc:docMk/>
            <pc:sldMk cId="3202280988" sldId="256"/>
            <ac:picMk id="3" creationId="{7EF0BC40-8776-B8F5-7064-DE20C4BA998F}"/>
          </ac:picMkLst>
        </pc:picChg>
        <pc:picChg chg="add mod ord">
          <ac:chgData name="Michael Nadeau" userId="886a7470192ce23a" providerId="LiveId" clId="{9DE0FF0E-3B83-42DE-982B-A72BEF15D4B0}" dt="2025-03-08T11:14:35.005" v="5" actId="166"/>
          <ac:picMkLst>
            <pc:docMk/>
            <pc:sldMk cId="3202280988" sldId="256"/>
            <ac:picMk id="5" creationId="{A0C488BB-74B6-1273-80F5-018EB11BED2E}"/>
          </ac:picMkLst>
        </pc:picChg>
        <pc:picChg chg="add mod">
          <ac:chgData name="Michael Nadeau" userId="886a7470192ce23a" providerId="LiveId" clId="{9DE0FF0E-3B83-42DE-982B-A72BEF15D4B0}" dt="2025-03-08T11:14:21.719" v="4"/>
          <ac:picMkLst>
            <pc:docMk/>
            <pc:sldMk cId="3202280988" sldId="256"/>
            <ac:picMk id="6" creationId="{2B726590-BA44-629A-B5EB-3B308029A71E}"/>
          </ac:picMkLst>
        </pc:picChg>
      </pc:sldChg>
      <pc:sldChg chg="addSp delSp modSp mod delAnim modAnim">
        <pc:chgData name="Michael Nadeau" userId="886a7470192ce23a" providerId="LiveId" clId="{9DE0FF0E-3B83-42DE-982B-A72BEF15D4B0}" dt="2025-03-08T11:16:01.708" v="9" actId="166"/>
        <pc:sldMkLst>
          <pc:docMk/>
          <pc:sldMk cId="3171210427" sldId="257"/>
        </pc:sldMkLst>
        <pc:picChg chg="ord">
          <ac:chgData name="Michael Nadeau" userId="886a7470192ce23a" providerId="LiveId" clId="{9DE0FF0E-3B83-42DE-982B-A72BEF15D4B0}" dt="2025-03-08T11:16:01.708" v="9" actId="166"/>
          <ac:picMkLst>
            <pc:docMk/>
            <pc:sldMk cId="3171210427" sldId="257"/>
            <ac:picMk id="3" creationId="{C0810951-29C2-7728-1CFE-3DE0279FC798}"/>
          </ac:picMkLst>
        </pc:picChg>
        <pc:picChg chg="add del mod">
          <ac:chgData name="Michael Nadeau" userId="886a7470192ce23a" providerId="LiveId" clId="{9DE0FF0E-3B83-42DE-982B-A72BEF15D4B0}" dt="2025-03-08T11:15:29.158" v="7" actId="478"/>
          <ac:picMkLst>
            <pc:docMk/>
            <pc:sldMk cId="3171210427" sldId="257"/>
            <ac:picMk id="4" creationId="{95E9543D-6049-378B-BB31-9A868C38B89A}"/>
          </ac:picMkLst>
        </pc:picChg>
        <pc:picChg chg="add mod">
          <ac:chgData name="Michael Nadeau" userId="886a7470192ce23a" providerId="LiveId" clId="{9DE0FF0E-3B83-42DE-982B-A72BEF15D4B0}" dt="2025-03-08T11:15:57.806" v="8"/>
          <ac:picMkLst>
            <pc:docMk/>
            <pc:sldMk cId="3171210427" sldId="257"/>
            <ac:picMk id="5" creationId="{5C749E4E-2B6D-4951-5E13-D2EFD8FF41D6}"/>
          </ac:picMkLst>
        </pc:picChg>
      </pc:sldChg>
      <pc:sldChg chg="addSp modSp mod modAnim">
        <pc:chgData name="Michael Nadeau" userId="886a7470192ce23a" providerId="LiveId" clId="{9DE0FF0E-3B83-42DE-982B-A72BEF15D4B0}" dt="2025-03-08T11:17:09.993" v="11" actId="166"/>
        <pc:sldMkLst>
          <pc:docMk/>
          <pc:sldMk cId="214405459" sldId="258"/>
        </pc:sldMkLst>
        <pc:picChg chg="ord">
          <ac:chgData name="Michael Nadeau" userId="886a7470192ce23a" providerId="LiveId" clId="{9DE0FF0E-3B83-42DE-982B-A72BEF15D4B0}" dt="2025-03-08T11:17:09.993" v="11" actId="166"/>
          <ac:picMkLst>
            <pc:docMk/>
            <pc:sldMk cId="214405459" sldId="258"/>
            <ac:picMk id="3" creationId="{B1AC6BB1-8953-F9BE-17D1-5F4C71D85351}"/>
          </ac:picMkLst>
        </pc:picChg>
        <pc:picChg chg="add mod">
          <ac:chgData name="Michael Nadeau" userId="886a7470192ce23a" providerId="LiveId" clId="{9DE0FF0E-3B83-42DE-982B-A72BEF15D4B0}" dt="2025-03-08T11:17:06.743" v="10"/>
          <ac:picMkLst>
            <pc:docMk/>
            <pc:sldMk cId="214405459" sldId="258"/>
            <ac:picMk id="4" creationId="{3D7C8E82-64FD-9233-C6EB-5F75DEFF8689}"/>
          </ac:picMkLst>
        </pc:picChg>
      </pc:sldChg>
      <pc:sldChg chg="addSp delSp modSp mod delAnim modAnim">
        <pc:chgData name="Michael Nadeau" userId="886a7470192ce23a" providerId="LiveId" clId="{9DE0FF0E-3B83-42DE-982B-A72BEF15D4B0}" dt="2025-03-08T11:18:20.081" v="15" actId="166"/>
        <pc:sldMkLst>
          <pc:docMk/>
          <pc:sldMk cId="2563812912" sldId="259"/>
        </pc:sldMkLst>
        <pc:picChg chg="ord">
          <ac:chgData name="Michael Nadeau" userId="886a7470192ce23a" providerId="LiveId" clId="{9DE0FF0E-3B83-42DE-982B-A72BEF15D4B0}" dt="2025-03-08T11:18:20.081" v="15" actId="166"/>
          <ac:picMkLst>
            <pc:docMk/>
            <pc:sldMk cId="2563812912" sldId="259"/>
            <ac:picMk id="3" creationId="{B3D32856-4FEA-AE0D-865E-C90968E87C75}"/>
          </ac:picMkLst>
        </pc:picChg>
        <pc:picChg chg="add del mod">
          <ac:chgData name="Michael Nadeau" userId="886a7470192ce23a" providerId="LiveId" clId="{9DE0FF0E-3B83-42DE-982B-A72BEF15D4B0}" dt="2025-03-08T11:18:00.335" v="13" actId="478"/>
          <ac:picMkLst>
            <pc:docMk/>
            <pc:sldMk cId="2563812912" sldId="259"/>
            <ac:picMk id="4" creationId="{0B0BE135-A6E0-F953-24EF-B7C528566C18}"/>
          </ac:picMkLst>
        </pc:picChg>
        <pc:picChg chg="add mod">
          <ac:chgData name="Michael Nadeau" userId="886a7470192ce23a" providerId="LiveId" clId="{9DE0FF0E-3B83-42DE-982B-A72BEF15D4B0}" dt="2025-03-08T11:18:16.587" v="14"/>
          <ac:picMkLst>
            <pc:docMk/>
            <pc:sldMk cId="2563812912" sldId="259"/>
            <ac:picMk id="5" creationId="{6E0282DC-0CFD-F919-A47A-152C22D2B25D}"/>
          </ac:picMkLst>
        </pc:picChg>
      </pc:sldChg>
      <pc:sldChg chg="addSp modSp mod modAnim">
        <pc:chgData name="Michael Nadeau" userId="886a7470192ce23a" providerId="LiveId" clId="{9DE0FF0E-3B83-42DE-982B-A72BEF15D4B0}" dt="2025-03-08T11:19:20.804" v="17" actId="166"/>
        <pc:sldMkLst>
          <pc:docMk/>
          <pc:sldMk cId="1676110536" sldId="260"/>
        </pc:sldMkLst>
        <pc:picChg chg="ord">
          <ac:chgData name="Michael Nadeau" userId="886a7470192ce23a" providerId="LiveId" clId="{9DE0FF0E-3B83-42DE-982B-A72BEF15D4B0}" dt="2025-03-08T11:19:20.804" v="17" actId="166"/>
          <ac:picMkLst>
            <pc:docMk/>
            <pc:sldMk cId="1676110536" sldId="260"/>
            <ac:picMk id="3" creationId="{B6F4924F-085E-FC16-D342-D94818EA9351}"/>
          </ac:picMkLst>
        </pc:picChg>
        <pc:picChg chg="add mod">
          <ac:chgData name="Michael Nadeau" userId="886a7470192ce23a" providerId="LiveId" clId="{9DE0FF0E-3B83-42DE-982B-A72BEF15D4B0}" dt="2025-03-08T11:19:16.945" v="16"/>
          <ac:picMkLst>
            <pc:docMk/>
            <pc:sldMk cId="1676110536" sldId="260"/>
            <ac:picMk id="4" creationId="{54D41592-CA64-136E-DB8F-360733C6E908}"/>
          </ac:picMkLst>
        </pc:picChg>
      </pc:sldChg>
      <pc:sldChg chg="addSp modSp mod modAnim">
        <pc:chgData name="Michael Nadeau" userId="886a7470192ce23a" providerId="LiveId" clId="{9DE0FF0E-3B83-42DE-982B-A72BEF15D4B0}" dt="2025-03-08T11:21:52.174" v="19" actId="166"/>
        <pc:sldMkLst>
          <pc:docMk/>
          <pc:sldMk cId="1307127326" sldId="261"/>
        </pc:sldMkLst>
        <pc:picChg chg="ord">
          <ac:chgData name="Michael Nadeau" userId="886a7470192ce23a" providerId="LiveId" clId="{9DE0FF0E-3B83-42DE-982B-A72BEF15D4B0}" dt="2025-03-08T11:21:52.174" v="19" actId="166"/>
          <ac:picMkLst>
            <pc:docMk/>
            <pc:sldMk cId="1307127326" sldId="261"/>
            <ac:picMk id="3" creationId="{9C71545F-A299-591F-470C-FA7E0A996EFC}"/>
          </ac:picMkLst>
        </pc:picChg>
        <pc:picChg chg="add mod">
          <ac:chgData name="Michael Nadeau" userId="886a7470192ce23a" providerId="LiveId" clId="{9DE0FF0E-3B83-42DE-982B-A72BEF15D4B0}" dt="2025-03-08T11:21:48.847" v="18"/>
          <ac:picMkLst>
            <pc:docMk/>
            <pc:sldMk cId="1307127326" sldId="261"/>
            <ac:picMk id="4" creationId="{4C701F23-1693-BFD6-8086-39FBF3C34C10}"/>
          </ac:picMkLst>
        </pc:picChg>
      </pc:sldChg>
      <pc:sldChg chg="addSp modSp mod modAnim">
        <pc:chgData name="Michael Nadeau" userId="886a7470192ce23a" providerId="LiveId" clId="{9DE0FF0E-3B83-42DE-982B-A72BEF15D4B0}" dt="2025-03-08T11:22:49.229" v="21" actId="166"/>
        <pc:sldMkLst>
          <pc:docMk/>
          <pc:sldMk cId="1878484996" sldId="262"/>
        </pc:sldMkLst>
        <pc:picChg chg="ord">
          <ac:chgData name="Michael Nadeau" userId="886a7470192ce23a" providerId="LiveId" clId="{9DE0FF0E-3B83-42DE-982B-A72BEF15D4B0}" dt="2025-03-08T11:22:49.229" v="21" actId="166"/>
          <ac:picMkLst>
            <pc:docMk/>
            <pc:sldMk cId="1878484996" sldId="262"/>
            <ac:picMk id="3" creationId="{63868319-FC4E-9A76-1B8F-2A5302E41D1E}"/>
          </ac:picMkLst>
        </pc:picChg>
        <pc:picChg chg="add mod">
          <ac:chgData name="Michael Nadeau" userId="886a7470192ce23a" providerId="LiveId" clId="{9DE0FF0E-3B83-42DE-982B-A72BEF15D4B0}" dt="2025-03-08T11:22:45.843" v="20"/>
          <ac:picMkLst>
            <pc:docMk/>
            <pc:sldMk cId="1878484996" sldId="262"/>
            <ac:picMk id="4" creationId="{3910BE88-C179-134A-0E35-67F0083575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46F4-B322-0D3B-7650-8A15C184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C2122-99A5-B18D-928E-13699651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A368-B28A-4F42-8C73-E4D7B6BA3619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BF23E-EB25-BD04-8A5C-93E3B258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19196-275F-C9EE-EF4F-644F4F5D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1E8-78AC-4990-9BFC-18254821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8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6A541-F9C0-FA7B-33FD-8F3C7975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64EDA-02B3-CDD2-E426-CC27596BC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EBC37-ED7B-D798-D5A6-E26E87EFA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B4A368-B28A-4F42-8C73-E4D7B6BA3619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54BA2-6678-1365-F5D3-F14ACD7F7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7F26B-22A2-9C93-A9C0-996320DA8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8F1E8-78AC-4990-9BFC-18254821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9AF5A8-7E38-06EA-15E4-AA45A7F9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Caring</a:t>
            </a:r>
            <a:endParaRPr lang="en-US" dirty="0"/>
          </a:p>
        </p:txBody>
      </p:sp>
      <p:pic>
        <p:nvPicPr>
          <p:cNvPr id="6" name="ttsmaker-vip-file-2025-3-8-6-14-8">
            <a:hlinkClick r:id="" action="ppaction://media"/>
            <a:extLst>
              <a:ext uri="{FF2B5EF4-FFF2-40B4-BE49-F238E27FC236}">
                <a16:creationId xmlns:a16="http://schemas.microsoft.com/office/drawing/2014/main" id="{2B726590-BA44-629A-B5EB-3B308029A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Picture 4" descr="A white background with blue and purple text&#10;&#10;AI-generated content may be incorrect.">
            <a:extLst>
              <a:ext uri="{FF2B5EF4-FFF2-40B4-BE49-F238E27FC236}">
                <a16:creationId xmlns:a16="http://schemas.microsoft.com/office/drawing/2014/main" id="{A0C488BB-74B6-1273-80F5-018EB11BE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BB9154-53B6-1970-96C9-6474AAEB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5" name="ttsmaker-vip-file-2025-3-8-6-15-37">
            <a:hlinkClick r:id="" action="ppaction://media"/>
            <a:extLst>
              <a:ext uri="{FF2B5EF4-FFF2-40B4-BE49-F238E27FC236}">
                <a16:creationId xmlns:a16="http://schemas.microsoft.com/office/drawing/2014/main" id="{5C749E4E-2B6D-4951-5E13-D2EFD8FF4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810951-29C2-7728-1CFE-3DE0279FC79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BBE152-D600-F503-9975-27C89FB3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8-6-16-58">
            <a:hlinkClick r:id="" action="ppaction://media"/>
            <a:extLst>
              <a:ext uri="{FF2B5EF4-FFF2-40B4-BE49-F238E27FC236}">
                <a16:creationId xmlns:a16="http://schemas.microsoft.com/office/drawing/2014/main" id="{3D7C8E82-64FD-9233-C6EB-5F75DEFF8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AC6BB1-8953-F9BE-17D1-5F4C71D8535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D335E-C8AD-2D09-D29B-590D4F83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Outcomes</a:t>
            </a:r>
            <a:endParaRPr lang="en-US" dirty="0"/>
          </a:p>
        </p:txBody>
      </p:sp>
      <p:pic>
        <p:nvPicPr>
          <p:cNvPr id="5" name="ttsmaker-vip-file-2025-3-8-6-18-8">
            <a:hlinkClick r:id="" action="ppaction://media"/>
            <a:extLst>
              <a:ext uri="{FF2B5EF4-FFF2-40B4-BE49-F238E27FC236}">
                <a16:creationId xmlns:a16="http://schemas.microsoft.com/office/drawing/2014/main" id="{6E0282DC-0CFD-F919-A47A-152C22D2B2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32856-4FEA-AE0D-865E-C90968E87C7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DFD03B-ECA6-1D0A-514C-49148E20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8-6-19-9">
            <a:hlinkClick r:id="" action="ppaction://media"/>
            <a:extLst>
              <a:ext uri="{FF2B5EF4-FFF2-40B4-BE49-F238E27FC236}">
                <a16:creationId xmlns:a16="http://schemas.microsoft.com/office/drawing/2014/main" id="{54D41592-CA64-136E-DB8F-360733C6E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4924F-085E-FC16-D342-D94818EA935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C498CC-FBB5-2A58-8F37-E6618D11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8-6-21-40">
            <a:hlinkClick r:id="" action="ppaction://media"/>
            <a:extLst>
              <a:ext uri="{FF2B5EF4-FFF2-40B4-BE49-F238E27FC236}">
                <a16:creationId xmlns:a16="http://schemas.microsoft.com/office/drawing/2014/main" id="{4C701F23-1693-BFD6-8086-39FBF3C34C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1545F-A299-591F-470C-FA7E0A996EF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B3BE01-A412-772D-040F-FBED7D42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Caring</a:t>
            </a:r>
            <a:endParaRPr lang="en-US" dirty="0"/>
          </a:p>
        </p:txBody>
      </p:sp>
      <p:pic>
        <p:nvPicPr>
          <p:cNvPr id="4" name="ttsmaker-vip-file-2025-3-8-6-22-39">
            <a:hlinkClick r:id="" action="ppaction://media"/>
            <a:extLst>
              <a:ext uri="{FF2B5EF4-FFF2-40B4-BE49-F238E27FC236}">
                <a16:creationId xmlns:a16="http://schemas.microsoft.com/office/drawing/2014/main" id="{3910BE88-C179-134A-0E35-67F008357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868319-FC4E-9A76-1B8F-2A5302E41D1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Caring</vt:lpstr>
      <vt:lpstr>Introduction</vt:lpstr>
      <vt:lpstr>Refresher</vt:lpstr>
      <vt:lpstr>Expected Outcomes</vt:lpstr>
      <vt:lpstr>New KooL Keys to Success</vt:lpstr>
      <vt:lpstr>Summary</vt:lpstr>
      <vt:lpstr>Thank you for viewing Leadership is Caring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2025-03-05T12:53:58Z</dcterms:created>
  <dcterms:modified xsi:type="dcterms:W3CDTF">2025-03-08T11:22:51Z</dcterms:modified>
</cp:coreProperties>
</file>