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7BDB11-9F4D-419A-B985-2BC3672F489C}" v="29" dt="2025-05-07T08:54:18.9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6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Nadeau" userId="886a7470192ce23a" providerId="LiveId" clId="{017BDB11-9F4D-419A-B985-2BC3672F489C}"/>
    <pc:docChg chg="custSel modSld">
      <pc:chgData name="Michael Nadeau" userId="886a7470192ce23a" providerId="LiveId" clId="{017BDB11-9F4D-419A-B985-2BC3672F489C}" dt="2025-05-07T08:54:18.965" v="62" actId="931"/>
      <pc:docMkLst>
        <pc:docMk/>
      </pc:docMkLst>
      <pc:sldChg chg="addSp delSp modSp mod delAnim modAnim">
        <pc:chgData name="Michael Nadeau" userId="886a7470192ce23a" providerId="LiveId" clId="{017BDB11-9F4D-419A-B985-2BC3672F489C}" dt="2025-04-29T09:38:27.417" v="37" actId="166"/>
        <pc:sldMkLst>
          <pc:docMk/>
          <pc:sldMk cId="3040158326" sldId="256"/>
        </pc:sldMkLst>
        <pc:picChg chg="ord">
          <ac:chgData name="Michael Nadeau" userId="886a7470192ce23a" providerId="LiveId" clId="{017BDB11-9F4D-419A-B985-2BC3672F489C}" dt="2025-04-29T09:38:27.417" v="37" actId="166"/>
          <ac:picMkLst>
            <pc:docMk/>
            <pc:sldMk cId="3040158326" sldId="256"/>
            <ac:picMk id="3" creationId="{070DE948-8C03-B904-5256-931A1C6AE036}"/>
          </ac:picMkLst>
        </pc:picChg>
        <pc:picChg chg="add mod">
          <ac:chgData name="Michael Nadeau" userId="886a7470192ce23a" providerId="LiveId" clId="{017BDB11-9F4D-419A-B985-2BC3672F489C}" dt="2025-04-29T09:38:23.779" v="36"/>
          <ac:picMkLst>
            <pc:docMk/>
            <pc:sldMk cId="3040158326" sldId="256"/>
            <ac:picMk id="4" creationId="{F7588D19-694A-B897-C2E7-132B93AFF324}"/>
          </ac:picMkLst>
        </pc:picChg>
      </pc:sldChg>
      <pc:sldChg chg="addSp modSp mod modAnim">
        <pc:chgData name="Michael Nadeau" userId="886a7470192ce23a" providerId="LiveId" clId="{017BDB11-9F4D-419A-B985-2BC3672F489C}" dt="2025-04-21T14:34:41.894" v="5" actId="166"/>
        <pc:sldMkLst>
          <pc:docMk/>
          <pc:sldMk cId="413845803" sldId="257"/>
        </pc:sldMkLst>
        <pc:picChg chg="ord">
          <ac:chgData name="Michael Nadeau" userId="886a7470192ce23a" providerId="LiveId" clId="{017BDB11-9F4D-419A-B985-2BC3672F489C}" dt="2025-04-21T14:34:41.894" v="5" actId="166"/>
          <ac:picMkLst>
            <pc:docMk/>
            <pc:sldMk cId="413845803" sldId="257"/>
            <ac:picMk id="3" creationId="{9A36EBC4-863D-E873-259E-0379DBA50DFD}"/>
          </ac:picMkLst>
        </pc:picChg>
        <pc:picChg chg="add mod">
          <ac:chgData name="Michael Nadeau" userId="886a7470192ce23a" providerId="LiveId" clId="{017BDB11-9F4D-419A-B985-2BC3672F489C}" dt="2025-04-21T14:34:38.338" v="4"/>
          <ac:picMkLst>
            <pc:docMk/>
            <pc:sldMk cId="413845803" sldId="257"/>
            <ac:picMk id="4" creationId="{7D6D19F4-2642-4B29-E11E-23066DDBC540}"/>
          </ac:picMkLst>
        </pc:picChg>
      </pc:sldChg>
      <pc:sldChg chg="addSp modSp mod modAnim">
        <pc:chgData name="Michael Nadeau" userId="886a7470192ce23a" providerId="LiveId" clId="{017BDB11-9F4D-419A-B985-2BC3672F489C}" dt="2025-04-21T14:34:51.236" v="7" actId="166"/>
        <pc:sldMkLst>
          <pc:docMk/>
          <pc:sldMk cId="2416791548" sldId="258"/>
        </pc:sldMkLst>
        <pc:picChg chg="ord">
          <ac:chgData name="Michael Nadeau" userId="886a7470192ce23a" providerId="LiveId" clId="{017BDB11-9F4D-419A-B985-2BC3672F489C}" dt="2025-04-21T14:34:51.236" v="7" actId="166"/>
          <ac:picMkLst>
            <pc:docMk/>
            <pc:sldMk cId="2416791548" sldId="258"/>
            <ac:picMk id="3" creationId="{B68A23DC-E539-BDC9-E545-7539E745D564}"/>
          </ac:picMkLst>
        </pc:picChg>
        <pc:picChg chg="add mod">
          <ac:chgData name="Michael Nadeau" userId="886a7470192ce23a" providerId="LiveId" clId="{017BDB11-9F4D-419A-B985-2BC3672F489C}" dt="2025-04-21T14:34:47.739" v="6"/>
          <ac:picMkLst>
            <pc:docMk/>
            <pc:sldMk cId="2416791548" sldId="258"/>
            <ac:picMk id="4" creationId="{B7F387EE-899F-9B8E-4691-5AC8D52C39AA}"/>
          </ac:picMkLst>
        </pc:picChg>
      </pc:sldChg>
      <pc:sldChg chg="addSp delSp modSp mod delAnim modAnim">
        <pc:chgData name="Michael Nadeau" userId="886a7470192ce23a" providerId="LiveId" clId="{017BDB11-9F4D-419A-B985-2BC3672F489C}" dt="2025-05-07T08:53:21.301" v="46" actId="931"/>
        <pc:sldMkLst>
          <pc:docMk/>
          <pc:sldMk cId="3396601546" sldId="259"/>
        </pc:sldMkLst>
        <pc:picChg chg="del mod ord">
          <ac:chgData name="Michael Nadeau" userId="886a7470192ce23a" providerId="LiveId" clId="{017BDB11-9F4D-419A-B985-2BC3672F489C}" dt="2025-05-07T08:53:10.809" v="43" actId="478"/>
          <ac:picMkLst>
            <pc:docMk/>
            <pc:sldMk cId="3396601546" sldId="259"/>
            <ac:picMk id="3" creationId="{7EF1AA75-1EF0-F51B-28C1-E4DBA5B10417}"/>
          </ac:picMkLst>
        </pc:picChg>
        <pc:picChg chg="add del mod">
          <ac:chgData name="Michael Nadeau" userId="886a7470192ce23a" providerId="LiveId" clId="{017BDB11-9F4D-419A-B985-2BC3672F489C}" dt="2025-05-07T08:53:12.089" v="44" actId="478"/>
          <ac:picMkLst>
            <pc:docMk/>
            <pc:sldMk cId="3396601546" sldId="259"/>
            <ac:picMk id="4" creationId="{A72F548D-3E26-7AD2-5B15-466F14C75F36}"/>
          </ac:picMkLst>
        </pc:picChg>
        <pc:picChg chg="add mod">
          <ac:chgData name="Michael Nadeau" userId="886a7470192ce23a" providerId="LiveId" clId="{017BDB11-9F4D-419A-B985-2BC3672F489C}" dt="2025-05-07T08:53:16.194" v="45"/>
          <ac:picMkLst>
            <pc:docMk/>
            <pc:sldMk cId="3396601546" sldId="259"/>
            <ac:picMk id="5" creationId="{393C8828-6491-A7BA-BB85-6A98C553E5B6}"/>
          </ac:picMkLst>
        </pc:picChg>
        <pc:picChg chg="add mod">
          <ac:chgData name="Michael Nadeau" userId="886a7470192ce23a" providerId="LiveId" clId="{017BDB11-9F4D-419A-B985-2BC3672F489C}" dt="2025-05-07T08:53:21.301" v="46" actId="931"/>
          <ac:picMkLst>
            <pc:docMk/>
            <pc:sldMk cId="3396601546" sldId="259"/>
            <ac:picMk id="7" creationId="{75D5C3F7-2FEE-2FBE-5F21-B48865A8673C}"/>
          </ac:picMkLst>
        </pc:picChg>
      </pc:sldChg>
      <pc:sldChg chg="addSp delSp modSp mod delAnim modAnim">
        <pc:chgData name="Michael Nadeau" userId="886a7470192ce23a" providerId="LiveId" clId="{017BDB11-9F4D-419A-B985-2BC3672F489C}" dt="2025-05-07T08:53:35.265" v="50" actId="931"/>
        <pc:sldMkLst>
          <pc:docMk/>
          <pc:sldMk cId="2513780429" sldId="260"/>
        </pc:sldMkLst>
        <pc:picChg chg="del ord">
          <ac:chgData name="Michael Nadeau" userId="886a7470192ce23a" providerId="LiveId" clId="{017BDB11-9F4D-419A-B985-2BC3672F489C}" dt="2025-05-07T08:53:23.617" v="47" actId="478"/>
          <ac:picMkLst>
            <pc:docMk/>
            <pc:sldMk cId="2513780429" sldId="260"/>
            <ac:picMk id="3" creationId="{BFEE2B1B-CDED-9B0E-070D-06B84AD06926}"/>
          </ac:picMkLst>
        </pc:picChg>
        <pc:picChg chg="add del mod">
          <ac:chgData name="Michael Nadeau" userId="886a7470192ce23a" providerId="LiveId" clId="{017BDB11-9F4D-419A-B985-2BC3672F489C}" dt="2025-05-07T08:53:24.754" v="48" actId="478"/>
          <ac:picMkLst>
            <pc:docMk/>
            <pc:sldMk cId="2513780429" sldId="260"/>
            <ac:picMk id="4" creationId="{F69389AA-CC1D-2743-83D8-5F8FC123BB9A}"/>
          </ac:picMkLst>
        </pc:picChg>
        <pc:picChg chg="add mod">
          <ac:chgData name="Michael Nadeau" userId="886a7470192ce23a" providerId="LiveId" clId="{017BDB11-9F4D-419A-B985-2BC3672F489C}" dt="2025-05-07T08:53:29.112" v="49"/>
          <ac:picMkLst>
            <pc:docMk/>
            <pc:sldMk cId="2513780429" sldId="260"/>
            <ac:picMk id="5" creationId="{59D855F7-5F1D-8FCE-6E76-817B8ABA4E11}"/>
          </ac:picMkLst>
        </pc:picChg>
        <pc:picChg chg="add mod">
          <ac:chgData name="Michael Nadeau" userId="886a7470192ce23a" providerId="LiveId" clId="{017BDB11-9F4D-419A-B985-2BC3672F489C}" dt="2025-05-07T08:53:35.265" v="50" actId="931"/>
          <ac:picMkLst>
            <pc:docMk/>
            <pc:sldMk cId="2513780429" sldId="260"/>
            <ac:picMk id="7" creationId="{08D2E414-A7DD-3062-47FE-471924D0A858}"/>
          </ac:picMkLst>
        </pc:picChg>
      </pc:sldChg>
      <pc:sldChg chg="addSp delSp modSp mod delAnim modAnim">
        <pc:chgData name="Michael Nadeau" userId="886a7470192ce23a" providerId="LiveId" clId="{017BDB11-9F4D-419A-B985-2BC3672F489C}" dt="2025-05-07T08:53:50.330" v="54" actId="931"/>
        <pc:sldMkLst>
          <pc:docMk/>
          <pc:sldMk cId="1304012685" sldId="261"/>
        </pc:sldMkLst>
        <pc:picChg chg="del ord">
          <ac:chgData name="Michael Nadeau" userId="886a7470192ce23a" providerId="LiveId" clId="{017BDB11-9F4D-419A-B985-2BC3672F489C}" dt="2025-05-07T08:53:37.329" v="51" actId="478"/>
          <ac:picMkLst>
            <pc:docMk/>
            <pc:sldMk cId="1304012685" sldId="261"/>
            <ac:picMk id="3" creationId="{97156875-65E9-C124-5973-C7BD739ABC5B}"/>
          </ac:picMkLst>
        </pc:picChg>
        <pc:picChg chg="add del mod">
          <ac:chgData name="Michael Nadeau" userId="886a7470192ce23a" providerId="LiveId" clId="{017BDB11-9F4D-419A-B985-2BC3672F489C}" dt="2025-05-07T08:53:38.473" v="52" actId="478"/>
          <ac:picMkLst>
            <pc:docMk/>
            <pc:sldMk cId="1304012685" sldId="261"/>
            <ac:picMk id="4" creationId="{6399B533-D06B-32AA-C453-B792CC7E72C4}"/>
          </ac:picMkLst>
        </pc:picChg>
        <pc:picChg chg="add mod">
          <ac:chgData name="Michael Nadeau" userId="886a7470192ce23a" providerId="LiveId" clId="{017BDB11-9F4D-419A-B985-2BC3672F489C}" dt="2025-05-07T08:53:44.255" v="53"/>
          <ac:picMkLst>
            <pc:docMk/>
            <pc:sldMk cId="1304012685" sldId="261"/>
            <ac:picMk id="5" creationId="{694BDD11-6615-31EA-5EE7-354902AE84B4}"/>
          </ac:picMkLst>
        </pc:picChg>
        <pc:picChg chg="add mod">
          <ac:chgData name="Michael Nadeau" userId="886a7470192ce23a" providerId="LiveId" clId="{017BDB11-9F4D-419A-B985-2BC3672F489C}" dt="2025-05-07T08:53:50.330" v="54" actId="931"/>
          <ac:picMkLst>
            <pc:docMk/>
            <pc:sldMk cId="1304012685" sldId="261"/>
            <ac:picMk id="7" creationId="{85E4C63A-225A-CB92-916F-4C4D7AC896B9}"/>
          </ac:picMkLst>
        </pc:picChg>
      </pc:sldChg>
      <pc:sldChg chg="addSp delSp modSp mod delAnim modAnim">
        <pc:chgData name="Michael Nadeau" userId="886a7470192ce23a" providerId="LiveId" clId="{017BDB11-9F4D-419A-B985-2BC3672F489C}" dt="2025-05-07T08:54:04.293" v="58" actId="931"/>
        <pc:sldMkLst>
          <pc:docMk/>
          <pc:sldMk cId="1064553095" sldId="262"/>
        </pc:sldMkLst>
        <pc:picChg chg="del ord">
          <ac:chgData name="Michael Nadeau" userId="886a7470192ce23a" providerId="LiveId" clId="{017BDB11-9F4D-419A-B985-2BC3672F489C}" dt="2025-05-07T08:53:52.409" v="55" actId="478"/>
          <ac:picMkLst>
            <pc:docMk/>
            <pc:sldMk cId="1064553095" sldId="262"/>
            <ac:picMk id="3" creationId="{2CB96F89-94C2-7C12-4DDF-A3A1B563C296}"/>
          </ac:picMkLst>
        </pc:picChg>
        <pc:picChg chg="add del mod">
          <ac:chgData name="Michael Nadeau" userId="886a7470192ce23a" providerId="LiveId" clId="{017BDB11-9F4D-419A-B985-2BC3672F489C}" dt="2025-05-07T08:53:53.457" v="56" actId="478"/>
          <ac:picMkLst>
            <pc:docMk/>
            <pc:sldMk cId="1064553095" sldId="262"/>
            <ac:picMk id="4" creationId="{C95026DC-2E56-2F52-A2AA-0602093674F9}"/>
          </ac:picMkLst>
        </pc:picChg>
        <pc:picChg chg="add mod">
          <ac:chgData name="Michael Nadeau" userId="886a7470192ce23a" providerId="LiveId" clId="{017BDB11-9F4D-419A-B985-2BC3672F489C}" dt="2025-05-07T08:53:58.576" v="57"/>
          <ac:picMkLst>
            <pc:docMk/>
            <pc:sldMk cId="1064553095" sldId="262"/>
            <ac:picMk id="5" creationId="{5311E271-7D33-35B3-63D0-25717B8D3695}"/>
          </ac:picMkLst>
        </pc:picChg>
        <pc:picChg chg="add mod">
          <ac:chgData name="Michael Nadeau" userId="886a7470192ce23a" providerId="LiveId" clId="{017BDB11-9F4D-419A-B985-2BC3672F489C}" dt="2025-05-07T08:54:04.293" v="58" actId="931"/>
          <ac:picMkLst>
            <pc:docMk/>
            <pc:sldMk cId="1064553095" sldId="262"/>
            <ac:picMk id="7" creationId="{05FB785B-F6F5-07B5-C2CE-CEE23A689F89}"/>
          </ac:picMkLst>
        </pc:picChg>
      </pc:sldChg>
      <pc:sldChg chg="addSp delSp modSp mod delAnim modAnim">
        <pc:chgData name="Michael Nadeau" userId="886a7470192ce23a" providerId="LiveId" clId="{017BDB11-9F4D-419A-B985-2BC3672F489C}" dt="2025-05-07T08:54:18.965" v="62" actId="931"/>
        <pc:sldMkLst>
          <pc:docMk/>
          <pc:sldMk cId="1233536089" sldId="263"/>
        </pc:sldMkLst>
        <pc:picChg chg="del ord">
          <ac:chgData name="Michael Nadeau" userId="886a7470192ce23a" providerId="LiveId" clId="{017BDB11-9F4D-419A-B985-2BC3672F489C}" dt="2025-05-07T08:54:06.282" v="59" actId="478"/>
          <ac:picMkLst>
            <pc:docMk/>
            <pc:sldMk cId="1233536089" sldId="263"/>
            <ac:picMk id="3" creationId="{78F44D06-1583-F8A2-5E65-126806D4E0E0}"/>
          </ac:picMkLst>
        </pc:picChg>
        <pc:picChg chg="add mod">
          <ac:chgData name="Michael Nadeau" userId="886a7470192ce23a" providerId="LiveId" clId="{017BDB11-9F4D-419A-B985-2BC3672F489C}" dt="2025-05-07T08:54:12.081" v="61"/>
          <ac:picMkLst>
            <pc:docMk/>
            <pc:sldMk cId="1233536089" sldId="263"/>
            <ac:picMk id="4" creationId="{29B176C5-72EE-8FE3-BC79-9E208726742B}"/>
          </ac:picMkLst>
        </pc:picChg>
        <pc:picChg chg="add del mod">
          <ac:chgData name="Michael Nadeau" userId="886a7470192ce23a" providerId="LiveId" clId="{017BDB11-9F4D-419A-B985-2BC3672F489C}" dt="2025-05-07T08:54:07.114" v="60" actId="478"/>
          <ac:picMkLst>
            <pc:docMk/>
            <pc:sldMk cId="1233536089" sldId="263"/>
            <ac:picMk id="5" creationId="{577E2FB4-935E-5BEE-0A33-E389D516AC7F}"/>
          </ac:picMkLst>
        </pc:picChg>
        <pc:picChg chg="add mod">
          <ac:chgData name="Michael Nadeau" userId="886a7470192ce23a" providerId="LiveId" clId="{017BDB11-9F4D-419A-B985-2BC3672F489C}" dt="2025-05-07T08:54:18.965" v="62" actId="931"/>
          <ac:picMkLst>
            <pc:docMk/>
            <pc:sldMk cId="1233536089" sldId="263"/>
            <ac:picMk id="7" creationId="{2F3CD138-406E-A7E9-1B48-5390E0C22738}"/>
          </ac:picMkLst>
        </pc:picChg>
      </pc:sldChg>
      <pc:sldChg chg="addSp modSp mod modAnim">
        <pc:chgData name="Michael Nadeau" userId="886a7470192ce23a" providerId="LiveId" clId="{017BDB11-9F4D-419A-B985-2BC3672F489C}" dt="2025-04-21T14:35:51.620" v="19" actId="166"/>
        <pc:sldMkLst>
          <pc:docMk/>
          <pc:sldMk cId="212127824" sldId="264"/>
        </pc:sldMkLst>
        <pc:picChg chg="ord">
          <ac:chgData name="Michael Nadeau" userId="886a7470192ce23a" providerId="LiveId" clId="{017BDB11-9F4D-419A-B985-2BC3672F489C}" dt="2025-04-21T14:35:51.620" v="19" actId="166"/>
          <ac:picMkLst>
            <pc:docMk/>
            <pc:sldMk cId="212127824" sldId="264"/>
            <ac:picMk id="3" creationId="{5ABA0569-94E7-64C0-7301-F885BBEBA9E6}"/>
          </ac:picMkLst>
        </pc:picChg>
        <pc:picChg chg="add mod">
          <ac:chgData name="Michael Nadeau" userId="886a7470192ce23a" providerId="LiveId" clId="{017BDB11-9F4D-419A-B985-2BC3672F489C}" dt="2025-04-21T14:35:48.815" v="18"/>
          <ac:picMkLst>
            <pc:docMk/>
            <pc:sldMk cId="212127824" sldId="264"/>
            <ac:picMk id="4" creationId="{75A638E1-B04D-C0DA-A270-FFD70070F7E6}"/>
          </ac:picMkLst>
        </pc:picChg>
      </pc:sldChg>
      <pc:sldChg chg="addSp modSp mod modAnim">
        <pc:chgData name="Michael Nadeau" userId="886a7470192ce23a" providerId="LiveId" clId="{017BDB11-9F4D-419A-B985-2BC3672F489C}" dt="2025-04-21T14:36:15.130" v="23" actId="166"/>
        <pc:sldMkLst>
          <pc:docMk/>
          <pc:sldMk cId="1594528846" sldId="265"/>
        </pc:sldMkLst>
        <pc:picChg chg="ord">
          <ac:chgData name="Michael Nadeau" userId="886a7470192ce23a" providerId="LiveId" clId="{017BDB11-9F4D-419A-B985-2BC3672F489C}" dt="2025-04-21T14:36:15.130" v="23" actId="166"/>
          <ac:picMkLst>
            <pc:docMk/>
            <pc:sldMk cId="1594528846" sldId="265"/>
            <ac:picMk id="3" creationId="{C18CBB7D-2BD4-E1DE-8C91-0F2FE4EED487}"/>
          </ac:picMkLst>
        </pc:picChg>
        <pc:picChg chg="add mod">
          <ac:chgData name="Michael Nadeau" userId="886a7470192ce23a" providerId="LiveId" clId="{017BDB11-9F4D-419A-B985-2BC3672F489C}" dt="2025-04-21T14:36:09.694" v="22"/>
          <ac:picMkLst>
            <pc:docMk/>
            <pc:sldMk cId="1594528846" sldId="265"/>
            <ac:picMk id="4" creationId="{6E1541DD-1F9B-7AA5-90A3-BB0F9DA18689}"/>
          </ac:picMkLst>
        </pc:picChg>
      </pc:sldChg>
      <pc:sldChg chg="addSp modSp mod modAnim">
        <pc:chgData name="Michael Nadeau" userId="886a7470192ce23a" providerId="LiveId" clId="{017BDB11-9F4D-419A-B985-2BC3672F489C}" dt="2025-04-21T14:36:24.916" v="25" actId="166"/>
        <pc:sldMkLst>
          <pc:docMk/>
          <pc:sldMk cId="2649469013" sldId="266"/>
        </pc:sldMkLst>
        <pc:picChg chg="ord">
          <ac:chgData name="Michael Nadeau" userId="886a7470192ce23a" providerId="LiveId" clId="{017BDB11-9F4D-419A-B985-2BC3672F489C}" dt="2025-04-21T14:36:24.916" v="25" actId="166"/>
          <ac:picMkLst>
            <pc:docMk/>
            <pc:sldMk cId="2649469013" sldId="266"/>
            <ac:picMk id="3" creationId="{CD3E451B-C81A-EBB2-0D51-18E20C562B7E}"/>
          </ac:picMkLst>
        </pc:picChg>
        <pc:picChg chg="add mod">
          <ac:chgData name="Michael Nadeau" userId="886a7470192ce23a" providerId="LiveId" clId="{017BDB11-9F4D-419A-B985-2BC3672F489C}" dt="2025-04-21T14:36:21.893" v="24"/>
          <ac:picMkLst>
            <pc:docMk/>
            <pc:sldMk cId="2649469013" sldId="266"/>
            <ac:picMk id="4" creationId="{77298254-B7A7-D8AE-326A-F49643D5006D}"/>
          </ac:picMkLst>
        </pc:picChg>
      </pc:sldChg>
      <pc:sldChg chg="addSp modSp mod modAnim">
        <pc:chgData name="Michael Nadeau" userId="886a7470192ce23a" providerId="LiveId" clId="{017BDB11-9F4D-419A-B985-2BC3672F489C}" dt="2025-04-21T14:36:34.577" v="27" actId="166"/>
        <pc:sldMkLst>
          <pc:docMk/>
          <pc:sldMk cId="2703720017" sldId="267"/>
        </pc:sldMkLst>
        <pc:picChg chg="ord">
          <ac:chgData name="Michael Nadeau" userId="886a7470192ce23a" providerId="LiveId" clId="{017BDB11-9F4D-419A-B985-2BC3672F489C}" dt="2025-04-21T14:36:34.577" v="27" actId="166"/>
          <ac:picMkLst>
            <pc:docMk/>
            <pc:sldMk cId="2703720017" sldId="267"/>
            <ac:picMk id="3" creationId="{95A89333-640C-852A-AAF1-0A6CBB5D5E31}"/>
          </ac:picMkLst>
        </pc:picChg>
        <pc:picChg chg="add mod">
          <ac:chgData name="Michael Nadeau" userId="886a7470192ce23a" providerId="LiveId" clId="{017BDB11-9F4D-419A-B985-2BC3672F489C}" dt="2025-04-21T14:36:31.567" v="26"/>
          <ac:picMkLst>
            <pc:docMk/>
            <pc:sldMk cId="2703720017" sldId="267"/>
            <ac:picMk id="4" creationId="{B4839E8C-483A-2A72-C874-C22657B59ABF}"/>
          </ac:picMkLst>
        </pc:picChg>
      </pc:sldChg>
      <pc:sldChg chg="addSp delSp modSp mod delAnim modAnim">
        <pc:chgData name="Michael Nadeau" userId="886a7470192ce23a" providerId="LiveId" clId="{017BDB11-9F4D-419A-B985-2BC3672F489C}" dt="2025-04-21T14:37:02.001" v="33" actId="166"/>
        <pc:sldMkLst>
          <pc:docMk/>
          <pc:sldMk cId="3076979773" sldId="268"/>
        </pc:sldMkLst>
        <pc:picChg chg="ord">
          <ac:chgData name="Michael Nadeau" userId="886a7470192ce23a" providerId="LiveId" clId="{017BDB11-9F4D-419A-B985-2BC3672F489C}" dt="2025-04-21T14:37:02.001" v="33" actId="166"/>
          <ac:picMkLst>
            <pc:docMk/>
            <pc:sldMk cId="3076979773" sldId="268"/>
            <ac:picMk id="3" creationId="{418D0383-961A-0A0A-FC95-99C17396846A}"/>
          </ac:picMkLst>
        </pc:picChg>
        <pc:picChg chg="add mod">
          <ac:chgData name="Michael Nadeau" userId="886a7470192ce23a" providerId="LiveId" clId="{017BDB11-9F4D-419A-B985-2BC3672F489C}" dt="2025-04-21T14:36:58.473" v="32"/>
          <ac:picMkLst>
            <pc:docMk/>
            <pc:sldMk cId="3076979773" sldId="268"/>
            <ac:picMk id="5" creationId="{432DE2D0-886A-AA74-378E-C7200990C63D}"/>
          </ac:picMkLst>
        </pc:picChg>
      </pc:sldChg>
      <pc:sldChg chg="addSp delSp modSp mod delAnim modAnim">
        <pc:chgData name="Michael Nadeau" userId="886a7470192ce23a" providerId="LiveId" clId="{017BDB11-9F4D-419A-B985-2BC3672F489C}" dt="2025-04-29T09:38:41.385" v="41" actId="166"/>
        <pc:sldMkLst>
          <pc:docMk/>
          <pc:sldMk cId="2885341064" sldId="269"/>
        </pc:sldMkLst>
        <pc:picChg chg="ord">
          <ac:chgData name="Michael Nadeau" userId="886a7470192ce23a" providerId="LiveId" clId="{017BDB11-9F4D-419A-B985-2BC3672F489C}" dt="2025-04-29T09:38:41.385" v="41" actId="166"/>
          <ac:picMkLst>
            <pc:docMk/>
            <pc:sldMk cId="2885341064" sldId="269"/>
            <ac:picMk id="3" creationId="{9B31FB30-051B-04E8-D042-B17F6C3F2B43}"/>
          </ac:picMkLst>
        </pc:picChg>
        <pc:picChg chg="add mod">
          <ac:chgData name="Michael Nadeau" userId="886a7470192ce23a" providerId="LiveId" clId="{017BDB11-9F4D-419A-B985-2BC3672F489C}" dt="2025-04-29T09:38:38.795" v="40"/>
          <ac:picMkLst>
            <pc:docMk/>
            <pc:sldMk cId="2885341064" sldId="269"/>
            <ac:picMk id="5" creationId="{7915FA26-05CF-B397-5A2B-72B78C71B99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12FB5-9577-B58B-0C20-E633CDBC3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DB9923-6ABC-C8F8-2E53-49A380193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18DD-E9A2-4A82-AF0B-0119A349638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006C72-BA3D-6729-F3FF-605DB5C8B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A0BFA-9833-8C3C-C004-B055587B6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0766-6330-42C0-9214-5B6FE3E04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2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1B99EF-B0F5-C7F1-3706-874986E6D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0C0AA-7817-529A-0B7A-824CD8221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3468A-EBF7-246D-7CA7-751DFE8D1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D818DD-E9A2-4A82-AF0B-0119A349638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72BC0-F5BF-A08E-F9AB-4CCB6ACC43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A7F2B-4090-2E94-6569-F5BCE888A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070766-6330-42C0-9214-5B6FE3E04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2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14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5" Type="http://schemas.openxmlformats.org/officeDocument/2006/relationships/image" Target="../media/image15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5FDCEF-AD8E-40A7-2DD4-54604A456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 to Leadership is Striving</a:t>
            </a:r>
            <a:endParaRPr lang="en-US" dirty="0"/>
          </a:p>
        </p:txBody>
      </p:sp>
      <p:pic>
        <p:nvPicPr>
          <p:cNvPr id="4" name="ttsmaker-vip-file-2025-4-29-5-37-59">
            <a:hlinkClick r:id="" action="ppaction://media"/>
            <a:extLst>
              <a:ext uri="{FF2B5EF4-FFF2-40B4-BE49-F238E27FC236}">
                <a16:creationId xmlns:a16="http://schemas.microsoft.com/office/drawing/2014/main" id="{F7588D19-694A-B897-C2E7-132B93AFF3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0DE948-8C03-B904-5256-931A1C6AE03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5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F45CD3-2472-CBE8-DB34-8346C6F41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Organizational Applicability</a:t>
            </a:r>
            <a:endParaRPr lang="en-US" dirty="0"/>
          </a:p>
        </p:txBody>
      </p:sp>
      <p:pic>
        <p:nvPicPr>
          <p:cNvPr id="4" name="ttsmaker-vip-file-2025-4-21-10-33-14">
            <a:hlinkClick r:id="" action="ppaction://media"/>
            <a:extLst>
              <a:ext uri="{FF2B5EF4-FFF2-40B4-BE49-F238E27FC236}">
                <a16:creationId xmlns:a16="http://schemas.microsoft.com/office/drawing/2014/main" id="{6E1541DD-1F9B-7AA5-90A3-BB0F9DA186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8CBB7D-2BD4-E1DE-8C91-0F2FE4EED48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2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4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8C6168-368D-58C2-273B-4B6151093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Expected Benefits</a:t>
            </a:r>
            <a:endParaRPr lang="en-US" dirty="0"/>
          </a:p>
        </p:txBody>
      </p:sp>
      <p:pic>
        <p:nvPicPr>
          <p:cNvPr id="4" name="ttsmaker-vip-file-2025-4-21-10-33-13">
            <a:hlinkClick r:id="" action="ppaction://media"/>
            <a:extLst>
              <a:ext uri="{FF2B5EF4-FFF2-40B4-BE49-F238E27FC236}">
                <a16:creationId xmlns:a16="http://schemas.microsoft.com/office/drawing/2014/main" id="{77298254-B7A7-D8AE-326A-F49643D500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3E451B-C81A-EBB2-0D51-18E20C562B7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6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6DE79C-833C-E648-4DE5-1925AFCD1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Five KooL Keys to Success</a:t>
            </a:r>
            <a:endParaRPr lang="en-US" dirty="0"/>
          </a:p>
        </p:txBody>
      </p:sp>
      <p:pic>
        <p:nvPicPr>
          <p:cNvPr id="4" name="ttsmaker-vip-file-2025-4-21-10-33-11">
            <a:hlinkClick r:id="" action="ppaction://media"/>
            <a:extLst>
              <a:ext uri="{FF2B5EF4-FFF2-40B4-BE49-F238E27FC236}">
                <a16:creationId xmlns:a16="http://schemas.microsoft.com/office/drawing/2014/main" id="{B4839E8C-483A-2A72-C874-C22657B59A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A89333-640C-852A-AAF1-0A6CBB5D5E3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2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38054E-2955-68B6-271C-95C917D87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pic>
        <p:nvPicPr>
          <p:cNvPr id="5" name="ttsmaker-vip-file-2025-4-21-10-33-9 (1)">
            <a:hlinkClick r:id="" action="ppaction://media"/>
            <a:extLst>
              <a:ext uri="{FF2B5EF4-FFF2-40B4-BE49-F238E27FC236}">
                <a16:creationId xmlns:a16="http://schemas.microsoft.com/office/drawing/2014/main" id="{432DE2D0-886A-AA74-378E-C7200990C6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8D0383-961A-0A0A-FC95-99C17396846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7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5B004E-CEA8-B2C5-9858-A4C3F492C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viewing Leadership is Striving</a:t>
            </a:r>
            <a:endParaRPr lang="en-US" dirty="0"/>
          </a:p>
        </p:txBody>
      </p:sp>
      <p:pic>
        <p:nvPicPr>
          <p:cNvPr id="5" name="ttsmaker-vip-file-2025-4-29-5-37-58">
            <a:hlinkClick r:id="" action="ppaction://media"/>
            <a:extLst>
              <a:ext uri="{FF2B5EF4-FFF2-40B4-BE49-F238E27FC236}">
                <a16:creationId xmlns:a16="http://schemas.microsoft.com/office/drawing/2014/main" id="{7915FA26-05CF-B397-5A2B-72B78C71B9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31FB30-051B-04E8-D042-B17F6C3F2B4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4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C8A341-F3B5-38D3-8D2A-C06653BF2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pic>
        <p:nvPicPr>
          <p:cNvPr id="4" name="ttsmaker-vip-file-2025-4-21-10-33-27">
            <a:hlinkClick r:id="" action="ppaction://media"/>
            <a:extLst>
              <a:ext uri="{FF2B5EF4-FFF2-40B4-BE49-F238E27FC236}">
                <a16:creationId xmlns:a16="http://schemas.microsoft.com/office/drawing/2014/main" id="{7D6D19F4-2642-4B29-E11E-23066DDBC5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36EBC4-863D-E873-259E-0379DBA50DF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40C182-3A66-2C9C-0DCD-F3C99D07C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look at the Expected Outcomes</a:t>
            </a:r>
            <a:endParaRPr lang="en-US" dirty="0"/>
          </a:p>
        </p:txBody>
      </p:sp>
      <p:pic>
        <p:nvPicPr>
          <p:cNvPr id="4" name="ttsmaker-vip-file-2025-4-21-10-33-25">
            <a:hlinkClick r:id="" action="ppaction://media"/>
            <a:extLst>
              <a:ext uri="{FF2B5EF4-FFF2-40B4-BE49-F238E27FC236}">
                <a16:creationId xmlns:a16="http://schemas.microsoft.com/office/drawing/2014/main" id="{B7F387EE-899F-9B8E-4691-5AC8D52C39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8A23DC-E539-BDC9-E545-7539E745D56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9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8E4934-BF9D-BD06-96ED-26AB31FD7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Striving</a:t>
            </a:r>
            <a:endParaRPr lang="en-US" dirty="0"/>
          </a:p>
        </p:txBody>
      </p:sp>
      <p:pic>
        <p:nvPicPr>
          <p:cNvPr id="5" name="ttsmaker-vip-file-2025-5-7-4-52-58">
            <a:hlinkClick r:id="" action="ppaction://media"/>
            <a:extLst>
              <a:ext uri="{FF2B5EF4-FFF2-40B4-BE49-F238E27FC236}">
                <a16:creationId xmlns:a16="http://schemas.microsoft.com/office/drawing/2014/main" id="{393C8828-6491-A7BA-BB85-6A98C553E5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D5C3F7-2FEE-2FBE-5F21-B48865A867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0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04273E-F52B-D46A-1451-A7E6FCE84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Striving</a:t>
            </a:r>
            <a:endParaRPr lang="en-US" dirty="0"/>
          </a:p>
        </p:txBody>
      </p:sp>
      <p:pic>
        <p:nvPicPr>
          <p:cNvPr id="5" name="ttsmaker-vip-file-2025-5-7-4-52-56">
            <a:hlinkClick r:id="" action="ppaction://media"/>
            <a:extLst>
              <a:ext uri="{FF2B5EF4-FFF2-40B4-BE49-F238E27FC236}">
                <a16:creationId xmlns:a16="http://schemas.microsoft.com/office/drawing/2014/main" id="{59D855F7-5F1D-8FCE-6E76-817B8ABA4E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D2E414-A7DD-3062-47FE-471924D0A8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8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0F9A01-4EDD-993D-9F25-74C933FC6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Striving</a:t>
            </a:r>
            <a:endParaRPr lang="en-US" dirty="0"/>
          </a:p>
        </p:txBody>
      </p:sp>
      <p:pic>
        <p:nvPicPr>
          <p:cNvPr id="5" name="ttsmaker-vip-file-2025-5-7-4-52-55">
            <a:hlinkClick r:id="" action="ppaction://media"/>
            <a:extLst>
              <a:ext uri="{FF2B5EF4-FFF2-40B4-BE49-F238E27FC236}">
                <a16:creationId xmlns:a16="http://schemas.microsoft.com/office/drawing/2014/main" id="{694BDD11-6615-31EA-5EE7-354902AE84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E4C63A-225A-CB92-916F-4C4D7AC896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1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80E0D3-3960-5ABC-52A1-3615083EA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Striving</a:t>
            </a:r>
            <a:endParaRPr lang="en-US" dirty="0"/>
          </a:p>
        </p:txBody>
      </p:sp>
      <p:pic>
        <p:nvPicPr>
          <p:cNvPr id="5" name="ttsmaker-vip-file-2025-5-7-4-52-53">
            <a:hlinkClick r:id="" action="ppaction://media"/>
            <a:extLst>
              <a:ext uri="{FF2B5EF4-FFF2-40B4-BE49-F238E27FC236}">
                <a16:creationId xmlns:a16="http://schemas.microsoft.com/office/drawing/2014/main" id="{5311E271-7D33-35B3-63D0-25717B8D36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FB785B-F6F5-07B5-C2CE-CEE23A689F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5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201216-1D8F-7B8F-AA34-CF33AA513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Striving</a:t>
            </a:r>
            <a:endParaRPr lang="en-US" dirty="0"/>
          </a:p>
        </p:txBody>
      </p:sp>
      <p:pic>
        <p:nvPicPr>
          <p:cNvPr id="4" name="ttsmaker-vip-file-2025-5-7-4-52-51">
            <a:hlinkClick r:id="" action="ppaction://media"/>
            <a:extLst>
              <a:ext uri="{FF2B5EF4-FFF2-40B4-BE49-F238E27FC236}">
                <a16:creationId xmlns:a16="http://schemas.microsoft.com/office/drawing/2014/main" id="{29B176C5-72EE-8FE3-BC79-9E20872674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3CD138-406E-A7E9-1B48-5390E0C227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3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FCEFAD-2DA7-E38A-558E-A02B2A3E6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Striving</a:t>
            </a:r>
            <a:endParaRPr lang="en-US" dirty="0"/>
          </a:p>
        </p:txBody>
      </p:sp>
      <p:pic>
        <p:nvPicPr>
          <p:cNvPr id="4" name="ttsmaker-vip-file-2025-4-21-10-33-16">
            <a:hlinkClick r:id="" action="ppaction://media"/>
            <a:extLst>
              <a:ext uri="{FF2B5EF4-FFF2-40B4-BE49-F238E27FC236}">
                <a16:creationId xmlns:a16="http://schemas.microsoft.com/office/drawing/2014/main" id="{75A638E1-B04D-C0DA-A270-FFD70070F7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BA0569-94E7-64C0-7301-F885BBEBA9E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47</Words>
  <Application>Microsoft Office PowerPoint</Application>
  <PresentationFormat>Widescreen</PresentationFormat>
  <Paragraphs>14</Paragraphs>
  <Slides>14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Welcome to Leadership is Striving</vt:lpstr>
      <vt:lpstr>Introduction</vt:lpstr>
      <vt:lpstr>Let’s look at the Expected Outcomes</vt:lpstr>
      <vt:lpstr>Leadership is Striving</vt:lpstr>
      <vt:lpstr>Leadership is Striving</vt:lpstr>
      <vt:lpstr>Leadership is Striving</vt:lpstr>
      <vt:lpstr>Leadership is Striving</vt:lpstr>
      <vt:lpstr>Leadership is Striving</vt:lpstr>
      <vt:lpstr>Leadership is Striving</vt:lpstr>
      <vt:lpstr>Organizational Applicability</vt:lpstr>
      <vt:lpstr>Expected Benefits</vt:lpstr>
      <vt:lpstr>Five KooL Keys to Success</vt:lpstr>
      <vt:lpstr>Summary</vt:lpstr>
      <vt:lpstr>Thank you for viewing Leadership is Striving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Nadeau</dc:creator>
  <cp:lastModifiedBy>Michael Nadeau</cp:lastModifiedBy>
  <cp:revision>1</cp:revision>
  <dcterms:created xsi:type="dcterms:W3CDTF">2025-03-29T08:26:00Z</dcterms:created>
  <dcterms:modified xsi:type="dcterms:W3CDTF">2025-05-07T08:54:21Z</dcterms:modified>
</cp:coreProperties>
</file>