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19F15-5EA1-4378-A109-3CA6694F63F6}" v="8" dt="2025-03-24T09:57:32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41919F15-5EA1-4378-A109-3CA6694F63F6}"/>
    <pc:docChg chg="custSel modSld">
      <pc:chgData name="Michael Nadeau" userId="886a7470192ce23a" providerId="LiveId" clId="{41919F15-5EA1-4378-A109-3CA6694F63F6}" dt="2025-03-24T09:57:35.746" v="14" actId="166"/>
      <pc:docMkLst>
        <pc:docMk/>
      </pc:docMkLst>
      <pc:sldChg chg="addSp delSp modSp mod modAnim">
        <pc:chgData name="Michael Nadeau" userId="886a7470192ce23a" providerId="LiveId" clId="{41919F15-5EA1-4378-A109-3CA6694F63F6}" dt="2025-03-24T09:56:38.787" v="2" actId="931"/>
        <pc:sldMkLst>
          <pc:docMk/>
          <pc:sldMk cId="3658681988" sldId="256"/>
        </pc:sldMkLst>
        <pc:picChg chg="del">
          <ac:chgData name="Michael Nadeau" userId="886a7470192ce23a" providerId="LiveId" clId="{41919F15-5EA1-4378-A109-3CA6694F63F6}" dt="2025-03-24T09:56:23.096" v="0" actId="478"/>
          <ac:picMkLst>
            <pc:docMk/>
            <pc:sldMk cId="3658681988" sldId="256"/>
            <ac:picMk id="3" creationId="{13E76FA0-5CE2-67C2-5452-A86DF51963B8}"/>
          </ac:picMkLst>
        </pc:picChg>
        <pc:picChg chg="add mod">
          <ac:chgData name="Michael Nadeau" userId="886a7470192ce23a" providerId="LiveId" clId="{41919F15-5EA1-4378-A109-3CA6694F63F6}" dt="2025-03-24T09:56:28.342" v="1"/>
          <ac:picMkLst>
            <pc:docMk/>
            <pc:sldMk cId="3658681988" sldId="256"/>
            <ac:picMk id="4" creationId="{A061200A-70B0-DB22-9C3D-DA9896FEDAA9}"/>
          </ac:picMkLst>
        </pc:picChg>
        <pc:picChg chg="add mod">
          <ac:chgData name="Michael Nadeau" userId="886a7470192ce23a" providerId="LiveId" clId="{41919F15-5EA1-4378-A109-3CA6694F63F6}" dt="2025-03-24T09:56:38.787" v="2" actId="931"/>
          <ac:picMkLst>
            <pc:docMk/>
            <pc:sldMk cId="3658681988" sldId="256"/>
            <ac:picMk id="6" creationId="{8710CA65-50CF-B05D-1D53-CAD668153D35}"/>
          </ac:picMkLst>
        </pc:picChg>
      </pc:sldChg>
      <pc:sldChg chg="addSp modSp mod modAnim">
        <pc:chgData name="Michael Nadeau" userId="886a7470192ce23a" providerId="LiveId" clId="{41919F15-5EA1-4378-A109-3CA6694F63F6}" dt="2025-03-24T09:56:48.378" v="4" actId="166"/>
        <pc:sldMkLst>
          <pc:docMk/>
          <pc:sldMk cId="2171075763" sldId="257"/>
        </pc:sldMkLst>
        <pc:picChg chg="ord">
          <ac:chgData name="Michael Nadeau" userId="886a7470192ce23a" providerId="LiveId" clId="{41919F15-5EA1-4378-A109-3CA6694F63F6}" dt="2025-03-24T09:56:48.378" v="4" actId="166"/>
          <ac:picMkLst>
            <pc:docMk/>
            <pc:sldMk cId="2171075763" sldId="257"/>
            <ac:picMk id="3" creationId="{E77C4B48-B307-C91D-3D33-1392A5170752}"/>
          </ac:picMkLst>
        </pc:picChg>
        <pc:picChg chg="add mod">
          <ac:chgData name="Michael Nadeau" userId="886a7470192ce23a" providerId="LiveId" clId="{41919F15-5EA1-4378-A109-3CA6694F63F6}" dt="2025-03-24T09:56:46.042" v="3"/>
          <ac:picMkLst>
            <pc:docMk/>
            <pc:sldMk cId="2171075763" sldId="257"/>
            <ac:picMk id="4" creationId="{9346A25E-DE96-40CD-572F-6A2958C42D98}"/>
          </ac:picMkLst>
        </pc:picChg>
      </pc:sldChg>
      <pc:sldChg chg="addSp modSp mod modAnim">
        <pc:chgData name="Michael Nadeau" userId="886a7470192ce23a" providerId="LiveId" clId="{41919F15-5EA1-4378-A109-3CA6694F63F6}" dt="2025-03-24T09:56:58.354" v="6" actId="166"/>
        <pc:sldMkLst>
          <pc:docMk/>
          <pc:sldMk cId="3597976637" sldId="258"/>
        </pc:sldMkLst>
        <pc:picChg chg="ord">
          <ac:chgData name="Michael Nadeau" userId="886a7470192ce23a" providerId="LiveId" clId="{41919F15-5EA1-4378-A109-3CA6694F63F6}" dt="2025-03-24T09:56:58.354" v="6" actId="166"/>
          <ac:picMkLst>
            <pc:docMk/>
            <pc:sldMk cId="3597976637" sldId="258"/>
            <ac:picMk id="3" creationId="{95CBE32F-DC20-A5DB-5843-12A989814061}"/>
          </ac:picMkLst>
        </pc:picChg>
        <pc:picChg chg="add mod">
          <ac:chgData name="Michael Nadeau" userId="886a7470192ce23a" providerId="LiveId" clId="{41919F15-5EA1-4378-A109-3CA6694F63F6}" dt="2025-03-24T09:56:55.626" v="5"/>
          <ac:picMkLst>
            <pc:docMk/>
            <pc:sldMk cId="3597976637" sldId="258"/>
            <ac:picMk id="4" creationId="{5D5A00E1-EA77-CFAE-F827-0F3BCCECFB6A}"/>
          </ac:picMkLst>
        </pc:picChg>
      </pc:sldChg>
      <pc:sldChg chg="addSp modSp mod modAnim">
        <pc:chgData name="Michael Nadeau" userId="886a7470192ce23a" providerId="LiveId" clId="{41919F15-5EA1-4378-A109-3CA6694F63F6}" dt="2025-03-24T09:57:06.393" v="8" actId="166"/>
        <pc:sldMkLst>
          <pc:docMk/>
          <pc:sldMk cId="2641712400" sldId="259"/>
        </pc:sldMkLst>
        <pc:picChg chg="ord">
          <ac:chgData name="Michael Nadeau" userId="886a7470192ce23a" providerId="LiveId" clId="{41919F15-5EA1-4378-A109-3CA6694F63F6}" dt="2025-03-24T09:57:06.393" v="8" actId="166"/>
          <ac:picMkLst>
            <pc:docMk/>
            <pc:sldMk cId="2641712400" sldId="259"/>
            <ac:picMk id="3" creationId="{0C9A6721-3F88-C39C-DB9E-C7E007855C74}"/>
          </ac:picMkLst>
        </pc:picChg>
        <pc:picChg chg="add mod">
          <ac:chgData name="Michael Nadeau" userId="886a7470192ce23a" providerId="LiveId" clId="{41919F15-5EA1-4378-A109-3CA6694F63F6}" dt="2025-03-24T09:57:03.924" v="7"/>
          <ac:picMkLst>
            <pc:docMk/>
            <pc:sldMk cId="2641712400" sldId="259"/>
            <ac:picMk id="4" creationId="{DB8D7AAF-9E65-26C2-6038-335A5143914A}"/>
          </ac:picMkLst>
        </pc:picChg>
      </pc:sldChg>
      <pc:sldChg chg="addSp modSp mod modAnim">
        <pc:chgData name="Michael Nadeau" userId="886a7470192ce23a" providerId="LiveId" clId="{41919F15-5EA1-4378-A109-3CA6694F63F6}" dt="2025-03-24T09:57:14.660" v="10" actId="166"/>
        <pc:sldMkLst>
          <pc:docMk/>
          <pc:sldMk cId="993511498" sldId="260"/>
        </pc:sldMkLst>
        <pc:picChg chg="ord">
          <ac:chgData name="Michael Nadeau" userId="886a7470192ce23a" providerId="LiveId" clId="{41919F15-5EA1-4378-A109-3CA6694F63F6}" dt="2025-03-24T09:57:14.660" v="10" actId="166"/>
          <ac:picMkLst>
            <pc:docMk/>
            <pc:sldMk cId="993511498" sldId="260"/>
            <ac:picMk id="3" creationId="{73FB48A6-D236-0D1F-7C25-F48AC4E1EDCD}"/>
          </ac:picMkLst>
        </pc:picChg>
        <pc:picChg chg="add mod">
          <ac:chgData name="Michael Nadeau" userId="886a7470192ce23a" providerId="LiveId" clId="{41919F15-5EA1-4378-A109-3CA6694F63F6}" dt="2025-03-24T09:57:11.701" v="9"/>
          <ac:picMkLst>
            <pc:docMk/>
            <pc:sldMk cId="993511498" sldId="260"/>
            <ac:picMk id="4" creationId="{7FBD20EE-31CD-3C88-D780-FA054E333AA8}"/>
          </ac:picMkLst>
        </pc:picChg>
      </pc:sldChg>
      <pc:sldChg chg="addSp modSp mod modAnim">
        <pc:chgData name="Michael Nadeau" userId="886a7470192ce23a" providerId="LiveId" clId="{41919F15-5EA1-4378-A109-3CA6694F63F6}" dt="2025-03-24T09:57:26.673" v="12" actId="166"/>
        <pc:sldMkLst>
          <pc:docMk/>
          <pc:sldMk cId="2100693687" sldId="261"/>
        </pc:sldMkLst>
        <pc:picChg chg="ord">
          <ac:chgData name="Michael Nadeau" userId="886a7470192ce23a" providerId="LiveId" clId="{41919F15-5EA1-4378-A109-3CA6694F63F6}" dt="2025-03-24T09:57:26.673" v="12" actId="166"/>
          <ac:picMkLst>
            <pc:docMk/>
            <pc:sldMk cId="2100693687" sldId="261"/>
            <ac:picMk id="3" creationId="{5013A56F-7034-49A1-5392-ABADE9BDB37E}"/>
          </ac:picMkLst>
        </pc:picChg>
        <pc:picChg chg="add mod">
          <ac:chgData name="Michael Nadeau" userId="886a7470192ce23a" providerId="LiveId" clId="{41919F15-5EA1-4378-A109-3CA6694F63F6}" dt="2025-03-24T09:57:23.906" v="11"/>
          <ac:picMkLst>
            <pc:docMk/>
            <pc:sldMk cId="2100693687" sldId="261"/>
            <ac:picMk id="4" creationId="{E496E70D-580A-9CF2-1E3D-C4AC024AE767}"/>
          </ac:picMkLst>
        </pc:picChg>
      </pc:sldChg>
      <pc:sldChg chg="addSp modSp mod modAnim">
        <pc:chgData name="Michael Nadeau" userId="886a7470192ce23a" providerId="LiveId" clId="{41919F15-5EA1-4378-A109-3CA6694F63F6}" dt="2025-03-24T09:57:35.746" v="14" actId="166"/>
        <pc:sldMkLst>
          <pc:docMk/>
          <pc:sldMk cId="2839390501" sldId="262"/>
        </pc:sldMkLst>
        <pc:picChg chg="ord">
          <ac:chgData name="Michael Nadeau" userId="886a7470192ce23a" providerId="LiveId" clId="{41919F15-5EA1-4378-A109-3CA6694F63F6}" dt="2025-03-24T09:57:35.746" v="14" actId="166"/>
          <ac:picMkLst>
            <pc:docMk/>
            <pc:sldMk cId="2839390501" sldId="262"/>
            <ac:picMk id="3" creationId="{BFF62938-3225-01BE-642D-F2D5EAF4C79D}"/>
          </ac:picMkLst>
        </pc:picChg>
        <pc:picChg chg="add mod">
          <ac:chgData name="Michael Nadeau" userId="886a7470192ce23a" providerId="LiveId" clId="{41919F15-5EA1-4378-A109-3CA6694F63F6}" dt="2025-03-24T09:57:32.129" v="13"/>
          <ac:picMkLst>
            <pc:docMk/>
            <pc:sldMk cId="2839390501" sldId="262"/>
            <ac:picMk id="4" creationId="{283E9438-1389-D9E1-5708-31F7751F48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5D8A-C81A-A0CE-32C6-953E0D31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59AF9-1D95-01B6-357F-E6D06D76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D3F4-36B4-40A7-B6B9-F1C769E531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A0C58-179F-17EA-0E72-4EED59C1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CA5DE-E33D-7F7B-4303-50694079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468-5BDD-4BE4-8D74-182D5EF9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A9BA8-6EDB-5CB8-ACE2-F1C1570F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88941-8925-42B9-B1A0-267AD3064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86A86-957B-CAB7-35D0-5CFA0E43A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7D3F4-36B4-40A7-B6B9-F1C769E531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EF7E-2AF6-E6A5-3D69-38AB43742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1E33-6002-6A64-D3A7-D8C847259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4E468-5BDD-4BE4-8D74-182D5EF9A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BFD5C6-2B8D-67CA-F5DA-BE137D7F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Striving</a:t>
            </a:r>
            <a:endParaRPr lang="en-US" dirty="0"/>
          </a:p>
        </p:txBody>
      </p:sp>
      <p:pic>
        <p:nvPicPr>
          <p:cNvPr id="4" name="ttsmaker-vip-file-2025-3-24-5-56-5">
            <a:hlinkClick r:id="" action="ppaction://media"/>
            <a:extLst>
              <a:ext uri="{FF2B5EF4-FFF2-40B4-BE49-F238E27FC236}">
                <a16:creationId xmlns:a16="http://schemas.microsoft.com/office/drawing/2014/main" id="{A061200A-70B0-DB22-9C3D-DA9896FED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0CA65-50CF-B05D-1D53-CAD668153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A918F-1C46-63D7-BB65-E1FA3F8F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4-5-56-7">
            <a:hlinkClick r:id="" action="ppaction://media"/>
            <a:extLst>
              <a:ext uri="{FF2B5EF4-FFF2-40B4-BE49-F238E27FC236}">
                <a16:creationId xmlns:a16="http://schemas.microsoft.com/office/drawing/2014/main" id="{9346A25E-DE96-40CD-572F-6A2958C42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C4B48-B307-C91D-3D33-1392A51707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6A9A9F-45BC-A9C5-B913-F52C865B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4-5-56-8">
            <a:hlinkClick r:id="" action="ppaction://media"/>
            <a:extLst>
              <a:ext uri="{FF2B5EF4-FFF2-40B4-BE49-F238E27FC236}">
                <a16:creationId xmlns:a16="http://schemas.microsoft.com/office/drawing/2014/main" id="{5D5A00E1-EA77-CFAE-F827-0F3BCCECF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CBE32F-DC20-A5DB-5843-12A98981406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A71DD-CE1B-B7B2-D7B3-7E5430BF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24-5-56-10">
            <a:hlinkClick r:id="" action="ppaction://media"/>
            <a:extLst>
              <a:ext uri="{FF2B5EF4-FFF2-40B4-BE49-F238E27FC236}">
                <a16:creationId xmlns:a16="http://schemas.microsoft.com/office/drawing/2014/main" id="{DB8D7AAF-9E65-26C2-6038-335A51439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9A6721-3F88-C39C-DB9E-C7E007855C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E2E067-7EFD-4FEF-B8C7-C66A86AC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4-5-56-11">
            <a:hlinkClick r:id="" action="ppaction://media"/>
            <a:extLst>
              <a:ext uri="{FF2B5EF4-FFF2-40B4-BE49-F238E27FC236}">
                <a16:creationId xmlns:a16="http://schemas.microsoft.com/office/drawing/2014/main" id="{7FBD20EE-31CD-3C88-D780-FA054E333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B48A6-D236-0D1F-7C25-F48AC4E1EDC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83174-6F4C-4CE4-4C6A-83F456BC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4-5-56-13">
            <a:hlinkClick r:id="" action="ppaction://media"/>
            <a:extLst>
              <a:ext uri="{FF2B5EF4-FFF2-40B4-BE49-F238E27FC236}">
                <a16:creationId xmlns:a16="http://schemas.microsoft.com/office/drawing/2014/main" id="{E496E70D-580A-9CF2-1E3D-C4AC024AE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3A56F-7034-49A1-5392-ABADE9BDB37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131A7E-2335-E04F-BC20-0399DBAA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Striving</a:t>
            </a:r>
            <a:endParaRPr lang="en-US" dirty="0"/>
          </a:p>
        </p:txBody>
      </p:sp>
      <p:pic>
        <p:nvPicPr>
          <p:cNvPr id="4" name="ttsmaker-vip-file-2025-3-24-5-56-15">
            <a:hlinkClick r:id="" action="ppaction://media"/>
            <a:extLst>
              <a:ext uri="{FF2B5EF4-FFF2-40B4-BE49-F238E27FC236}">
                <a16:creationId xmlns:a16="http://schemas.microsoft.com/office/drawing/2014/main" id="{283E9438-1389-D9E1-5708-31F7751F4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62938-3225-01BE-642D-F2D5EAF4C7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Striving</vt:lpstr>
      <vt:lpstr>Introduction</vt:lpstr>
      <vt:lpstr>Refresher</vt:lpstr>
      <vt:lpstr>Expected Outcome</vt:lpstr>
      <vt:lpstr>New KooL Keys to Success</vt:lpstr>
      <vt:lpstr>Summary</vt:lpstr>
      <vt:lpstr>Thank you for viewing Leadership is Striving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2025-03-05T13:23:03Z</dcterms:created>
  <dcterms:modified xsi:type="dcterms:W3CDTF">2025-03-24T09:57:37Z</dcterms:modified>
</cp:coreProperties>
</file>