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EE62D-AD3C-4938-8A18-DEB443275002}" v="9" dt="2025-03-20T21:34:23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3EAEE62D-AD3C-4938-8A18-DEB443275002}"/>
    <pc:docChg chg="custSel modSld">
      <pc:chgData name="Michael Nadeau" userId="886a7470192ce23a" providerId="LiveId" clId="{3EAEE62D-AD3C-4938-8A18-DEB443275002}" dt="2025-03-20T21:34:26.647" v="18" actId="166"/>
      <pc:docMkLst>
        <pc:docMk/>
      </pc:docMkLst>
      <pc:sldChg chg="addSp delSp modSp mod delAnim modAnim">
        <pc:chgData name="Michael Nadeau" userId="886a7470192ce23a" providerId="LiveId" clId="{3EAEE62D-AD3C-4938-8A18-DEB443275002}" dt="2025-03-20T21:33:25.088" v="6" actId="962"/>
        <pc:sldMkLst>
          <pc:docMk/>
          <pc:sldMk cId="2482702475" sldId="256"/>
        </pc:sldMkLst>
        <pc:picChg chg="del">
          <ac:chgData name="Michael Nadeau" userId="886a7470192ce23a" providerId="LiveId" clId="{3EAEE62D-AD3C-4938-8A18-DEB443275002}" dt="2025-03-20T21:32:51.676" v="0" actId="478"/>
          <ac:picMkLst>
            <pc:docMk/>
            <pc:sldMk cId="2482702475" sldId="256"/>
            <ac:picMk id="3" creationId="{C9BDC256-1F29-8158-C54B-F39F0185EF63}"/>
          </ac:picMkLst>
        </pc:picChg>
        <pc:picChg chg="add mod">
          <ac:chgData name="Michael Nadeau" userId="886a7470192ce23a" providerId="LiveId" clId="{3EAEE62D-AD3C-4938-8A18-DEB443275002}" dt="2025-03-20T21:32:57.324" v="1"/>
          <ac:picMkLst>
            <pc:docMk/>
            <pc:sldMk cId="2482702475" sldId="256"/>
            <ac:picMk id="4" creationId="{2AA40C8D-3E60-F898-B945-C7B30909E698}"/>
          </ac:picMkLst>
        </pc:picChg>
        <pc:picChg chg="add del mod">
          <ac:chgData name="Michael Nadeau" userId="886a7470192ce23a" providerId="LiveId" clId="{3EAEE62D-AD3C-4938-8A18-DEB443275002}" dt="2025-03-20T21:33:17.651" v="3" actId="478"/>
          <ac:picMkLst>
            <pc:docMk/>
            <pc:sldMk cId="2482702475" sldId="256"/>
            <ac:picMk id="5" creationId="{45B95544-D811-F870-C55D-84083D429392}"/>
          </ac:picMkLst>
        </pc:picChg>
        <pc:picChg chg="add mod">
          <ac:chgData name="Michael Nadeau" userId="886a7470192ce23a" providerId="LiveId" clId="{3EAEE62D-AD3C-4938-8A18-DEB443275002}" dt="2025-03-20T21:33:25.088" v="6" actId="962"/>
          <ac:picMkLst>
            <pc:docMk/>
            <pc:sldMk cId="2482702475" sldId="256"/>
            <ac:picMk id="7" creationId="{5D28C192-5967-2149-8A64-989501297198}"/>
          </ac:picMkLst>
        </pc:picChg>
      </pc:sldChg>
      <pc:sldChg chg="addSp modSp mod modAnim">
        <pc:chgData name="Michael Nadeau" userId="886a7470192ce23a" providerId="LiveId" clId="{3EAEE62D-AD3C-4938-8A18-DEB443275002}" dt="2025-03-20T21:33:34.514" v="8" actId="166"/>
        <pc:sldMkLst>
          <pc:docMk/>
          <pc:sldMk cId="3391843900" sldId="257"/>
        </pc:sldMkLst>
        <pc:picChg chg="ord">
          <ac:chgData name="Michael Nadeau" userId="886a7470192ce23a" providerId="LiveId" clId="{3EAEE62D-AD3C-4938-8A18-DEB443275002}" dt="2025-03-20T21:33:34.514" v="8" actId="166"/>
          <ac:picMkLst>
            <pc:docMk/>
            <pc:sldMk cId="3391843900" sldId="257"/>
            <ac:picMk id="3" creationId="{AAE219DC-EDD1-878E-1EB4-A39CF9F1720C}"/>
          </ac:picMkLst>
        </pc:picChg>
        <pc:picChg chg="add mod">
          <ac:chgData name="Michael Nadeau" userId="886a7470192ce23a" providerId="LiveId" clId="{3EAEE62D-AD3C-4938-8A18-DEB443275002}" dt="2025-03-20T21:33:31.372" v="7"/>
          <ac:picMkLst>
            <pc:docMk/>
            <pc:sldMk cId="3391843900" sldId="257"/>
            <ac:picMk id="4" creationId="{AF2D16D2-FB10-1778-AA77-E12BF910ECDE}"/>
          </ac:picMkLst>
        </pc:picChg>
      </pc:sldChg>
      <pc:sldChg chg="addSp modSp mod modAnim">
        <pc:chgData name="Michael Nadeau" userId="886a7470192ce23a" providerId="LiveId" clId="{3EAEE62D-AD3C-4938-8A18-DEB443275002}" dt="2025-03-20T21:33:44.162" v="10" actId="166"/>
        <pc:sldMkLst>
          <pc:docMk/>
          <pc:sldMk cId="2736955227" sldId="258"/>
        </pc:sldMkLst>
        <pc:picChg chg="ord">
          <ac:chgData name="Michael Nadeau" userId="886a7470192ce23a" providerId="LiveId" clId="{3EAEE62D-AD3C-4938-8A18-DEB443275002}" dt="2025-03-20T21:33:44.162" v="10" actId="166"/>
          <ac:picMkLst>
            <pc:docMk/>
            <pc:sldMk cId="2736955227" sldId="258"/>
            <ac:picMk id="3" creationId="{365D61C8-E445-7247-B06F-A0E4E4830C2A}"/>
          </ac:picMkLst>
        </pc:picChg>
        <pc:picChg chg="add mod">
          <ac:chgData name="Michael Nadeau" userId="886a7470192ce23a" providerId="LiveId" clId="{3EAEE62D-AD3C-4938-8A18-DEB443275002}" dt="2025-03-20T21:33:41.263" v="9"/>
          <ac:picMkLst>
            <pc:docMk/>
            <pc:sldMk cId="2736955227" sldId="258"/>
            <ac:picMk id="4" creationId="{A54CC89F-8BDA-EEAA-BE73-67EDB41809EC}"/>
          </ac:picMkLst>
        </pc:picChg>
      </pc:sldChg>
      <pc:sldChg chg="addSp modSp mod modAnim">
        <pc:chgData name="Michael Nadeau" userId="886a7470192ce23a" providerId="LiveId" clId="{3EAEE62D-AD3C-4938-8A18-DEB443275002}" dt="2025-03-20T21:33:53.260" v="12" actId="166"/>
        <pc:sldMkLst>
          <pc:docMk/>
          <pc:sldMk cId="127058788" sldId="259"/>
        </pc:sldMkLst>
        <pc:picChg chg="ord">
          <ac:chgData name="Michael Nadeau" userId="886a7470192ce23a" providerId="LiveId" clId="{3EAEE62D-AD3C-4938-8A18-DEB443275002}" dt="2025-03-20T21:33:53.260" v="12" actId="166"/>
          <ac:picMkLst>
            <pc:docMk/>
            <pc:sldMk cId="127058788" sldId="259"/>
            <ac:picMk id="3" creationId="{EB0784E0-CF03-F66B-8C17-AAFB96DBA46D}"/>
          </ac:picMkLst>
        </pc:picChg>
        <pc:picChg chg="add mod">
          <ac:chgData name="Michael Nadeau" userId="886a7470192ce23a" providerId="LiveId" clId="{3EAEE62D-AD3C-4938-8A18-DEB443275002}" dt="2025-03-20T21:33:50.401" v="11"/>
          <ac:picMkLst>
            <pc:docMk/>
            <pc:sldMk cId="127058788" sldId="259"/>
            <ac:picMk id="4" creationId="{7C6A8416-1AE9-1364-3CE0-435BD0234B14}"/>
          </ac:picMkLst>
        </pc:picChg>
      </pc:sldChg>
      <pc:sldChg chg="addSp modSp mod modAnim">
        <pc:chgData name="Michael Nadeau" userId="886a7470192ce23a" providerId="LiveId" clId="{3EAEE62D-AD3C-4938-8A18-DEB443275002}" dt="2025-03-20T21:34:04.537" v="14" actId="166"/>
        <pc:sldMkLst>
          <pc:docMk/>
          <pc:sldMk cId="29170342" sldId="260"/>
        </pc:sldMkLst>
        <pc:picChg chg="ord">
          <ac:chgData name="Michael Nadeau" userId="886a7470192ce23a" providerId="LiveId" clId="{3EAEE62D-AD3C-4938-8A18-DEB443275002}" dt="2025-03-20T21:34:04.537" v="14" actId="166"/>
          <ac:picMkLst>
            <pc:docMk/>
            <pc:sldMk cId="29170342" sldId="260"/>
            <ac:picMk id="3" creationId="{CB935761-7161-997E-D38C-106E757D5A27}"/>
          </ac:picMkLst>
        </pc:picChg>
        <pc:picChg chg="add mod">
          <ac:chgData name="Michael Nadeau" userId="886a7470192ce23a" providerId="LiveId" clId="{3EAEE62D-AD3C-4938-8A18-DEB443275002}" dt="2025-03-20T21:34:01.544" v="13"/>
          <ac:picMkLst>
            <pc:docMk/>
            <pc:sldMk cId="29170342" sldId="260"/>
            <ac:picMk id="4" creationId="{047ECFA6-F159-2DB7-F3B3-50D260D3F1B5}"/>
          </ac:picMkLst>
        </pc:picChg>
      </pc:sldChg>
      <pc:sldChg chg="addSp modSp mod modAnim">
        <pc:chgData name="Michael Nadeau" userId="886a7470192ce23a" providerId="LiveId" clId="{3EAEE62D-AD3C-4938-8A18-DEB443275002}" dt="2025-03-20T21:34:15.294" v="16" actId="166"/>
        <pc:sldMkLst>
          <pc:docMk/>
          <pc:sldMk cId="3273741548" sldId="261"/>
        </pc:sldMkLst>
        <pc:picChg chg="ord">
          <ac:chgData name="Michael Nadeau" userId="886a7470192ce23a" providerId="LiveId" clId="{3EAEE62D-AD3C-4938-8A18-DEB443275002}" dt="2025-03-20T21:34:15.294" v="16" actId="166"/>
          <ac:picMkLst>
            <pc:docMk/>
            <pc:sldMk cId="3273741548" sldId="261"/>
            <ac:picMk id="3" creationId="{2BBD3FED-211D-168A-BAA7-25C44D80EA97}"/>
          </ac:picMkLst>
        </pc:picChg>
        <pc:picChg chg="add mod">
          <ac:chgData name="Michael Nadeau" userId="886a7470192ce23a" providerId="LiveId" clId="{3EAEE62D-AD3C-4938-8A18-DEB443275002}" dt="2025-03-20T21:34:10.479" v="15"/>
          <ac:picMkLst>
            <pc:docMk/>
            <pc:sldMk cId="3273741548" sldId="261"/>
            <ac:picMk id="4" creationId="{33558B76-F510-DDAD-117C-C47A5575EC46}"/>
          </ac:picMkLst>
        </pc:picChg>
      </pc:sldChg>
      <pc:sldChg chg="addSp modSp mod modAnim">
        <pc:chgData name="Michael Nadeau" userId="886a7470192ce23a" providerId="LiveId" clId="{3EAEE62D-AD3C-4938-8A18-DEB443275002}" dt="2025-03-20T21:34:26.647" v="18" actId="166"/>
        <pc:sldMkLst>
          <pc:docMk/>
          <pc:sldMk cId="1505877138" sldId="262"/>
        </pc:sldMkLst>
        <pc:picChg chg="ord">
          <ac:chgData name="Michael Nadeau" userId="886a7470192ce23a" providerId="LiveId" clId="{3EAEE62D-AD3C-4938-8A18-DEB443275002}" dt="2025-03-20T21:34:26.647" v="18" actId="166"/>
          <ac:picMkLst>
            <pc:docMk/>
            <pc:sldMk cId="1505877138" sldId="262"/>
            <ac:picMk id="3" creationId="{0C9A2249-A7C5-180A-88DB-884B09F5CEF3}"/>
          </ac:picMkLst>
        </pc:picChg>
        <pc:picChg chg="add mod">
          <ac:chgData name="Michael Nadeau" userId="886a7470192ce23a" providerId="LiveId" clId="{3EAEE62D-AD3C-4938-8A18-DEB443275002}" dt="2025-03-20T21:34:23.574" v="17"/>
          <ac:picMkLst>
            <pc:docMk/>
            <pc:sldMk cId="1505877138" sldId="262"/>
            <ac:picMk id="4" creationId="{19963E79-B084-EDEC-9855-40D9538D6A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4937-0CD2-03A4-754D-26C321B3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487E3-4E4B-175A-516F-D625EC3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FA1E-4D47-4AEC-A5E2-3E146BF7CF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D4380-D6BC-693E-13D6-04B6108E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39A46-D08C-83AD-FDCB-AFECD4CD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E82B-54AE-4AE6-A88E-26CA9F59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77A18-5E8E-A32A-79FA-60B2B8D4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7EAF2-E439-62A1-7CD4-18758EF1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D609-DA98-926C-49E2-76048DB21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AFA1E-4D47-4AEC-A5E2-3E146BF7CF5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17FE0-6FB7-DDD4-DA5B-570ACF178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EB9D2-053C-AB16-0BAB-775D1D64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8E82B-54AE-4AE6-A88E-26CA9F59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F0A63-BA3F-C153-3E9B-49151BBC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Open Minded</a:t>
            </a:r>
            <a:endParaRPr lang="en-US" dirty="0"/>
          </a:p>
        </p:txBody>
      </p:sp>
      <p:pic>
        <p:nvPicPr>
          <p:cNvPr id="4" name="ttsmaker-vip-file-2025-3-20-17-32-30">
            <a:hlinkClick r:id="" action="ppaction://media"/>
            <a:extLst>
              <a:ext uri="{FF2B5EF4-FFF2-40B4-BE49-F238E27FC236}">
                <a16:creationId xmlns:a16="http://schemas.microsoft.com/office/drawing/2014/main" id="{2AA40C8D-3E60-F898-B945-C7B30909E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 descr="A white sign with blue and black text&#10;&#10;AI-generated content may be incorrect.">
            <a:extLst>
              <a:ext uri="{FF2B5EF4-FFF2-40B4-BE49-F238E27FC236}">
                <a16:creationId xmlns:a16="http://schemas.microsoft.com/office/drawing/2014/main" id="{5D28C192-5967-2149-8A64-989501297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2AF5A9-D0C3-2E60-A66B-D1D23326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0-17-32-31">
            <a:hlinkClick r:id="" action="ppaction://media"/>
            <a:extLst>
              <a:ext uri="{FF2B5EF4-FFF2-40B4-BE49-F238E27FC236}">
                <a16:creationId xmlns:a16="http://schemas.microsoft.com/office/drawing/2014/main" id="{AF2D16D2-FB10-1778-AA77-E12BF910E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E219DC-EDD1-878E-1EB4-A39CF9F1720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F4D14A-027A-2493-7D52-41FC5245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0-17-32-32">
            <a:hlinkClick r:id="" action="ppaction://media"/>
            <a:extLst>
              <a:ext uri="{FF2B5EF4-FFF2-40B4-BE49-F238E27FC236}">
                <a16:creationId xmlns:a16="http://schemas.microsoft.com/office/drawing/2014/main" id="{A54CC89F-8BDA-EEAA-BE73-67EDB4180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D61C8-E445-7247-B06F-A0E4E4830C2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50DF9-87CE-F5C4-2708-73A22769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20-17-32-33">
            <a:hlinkClick r:id="" action="ppaction://media"/>
            <a:extLst>
              <a:ext uri="{FF2B5EF4-FFF2-40B4-BE49-F238E27FC236}">
                <a16:creationId xmlns:a16="http://schemas.microsoft.com/office/drawing/2014/main" id="{7C6A8416-1AE9-1364-3CE0-435BD0234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0784E0-CF03-F66B-8C17-AAFB96DBA46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9B9E0-2617-E496-76A5-C532AE0B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0-17-32-34">
            <a:hlinkClick r:id="" action="ppaction://media"/>
            <a:extLst>
              <a:ext uri="{FF2B5EF4-FFF2-40B4-BE49-F238E27FC236}">
                <a16:creationId xmlns:a16="http://schemas.microsoft.com/office/drawing/2014/main" id="{047ECFA6-F159-2DB7-F3B3-50D260D3F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35761-7161-997E-D38C-106E757D5A2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77F4C-7926-94A2-C7D4-A23637A0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0-17-32-36">
            <a:hlinkClick r:id="" action="ppaction://media"/>
            <a:extLst>
              <a:ext uri="{FF2B5EF4-FFF2-40B4-BE49-F238E27FC236}">
                <a16:creationId xmlns:a16="http://schemas.microsoft.com/office/drawing/2014/main" id="{33558B76-F510-DDAD-117C-C47A5575E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D3FED-211D-168A-BAA7-25C44D80EA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08379A-F62F-6FCC-7088-83293BD1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Open Minded</a:t>
            </a:r>
            <a:endParaRPr lang="en-US" dirty="0"/>
          </a:p>
        </p:txBody>
      </p:sp>
      <p:pic>
        <p:nvPicPr>
          <p:cNvPr id="4" name="ttsmaker-vip-file-2025-3-20-17-32-39">
            <a:hlinkClick r:id="" action="ppaction://media"/>
            <a:extLst>
              <a:ext uri="{FF2B5EF4-FFF2-40B4-BE49-F238E27FC236}">
                <a16:creationId xmlns:a16="http://schemas.microsoft.com/office/drawing/2014/main" id="{19963E79-B084-EDEC-9855-40D9538D6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A2249-A7C5-180A-88DB-884B09F5CE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Open Minded</vt:lpstr>
      <vt:lpstr>Introduction</vt:lpstr>
      <vt:lpstr>Refresher</vt:lpstr>
      <vt:lpstr>Expected Outcome</vt:lpstr>
      <vt:lpstr>New KooL Keys to Success</vt:lpstr>
      <vt:lpstr>Summary</vt:lpstr>
      <vt:lpstr>Thank you for viewing Leadership is Open Minded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2025-03-05T13:10:09Z</dcterms:created>
  <dcterms:modified xsi:type="dcterms:W3CDTF">2025-03-20T21:34:28Z</dcterms:modified>
</cp:coreProperties>
</file>