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BED3F-4D71-43B7-93C0-6105680BDDB1}" v="13" dt="2025-05-01T11:06:08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8C3BED3F-4D71-43B7-93C0-6105680BDDB1}"/>
    <pc:docChg chg="undo redo custSel modSld">
      <pc:chgData name="Michael Nadeau" userId="886a7470192ce23a" providerId="LiveId" clId="{8C3BED3F-4D71-43B7-93C0-6105680BDDB1}" dt="2025-05-01T11:06:08.109" v="33" actId="931"/>
      <pc:docMkLst>
        <pc:docMk/>
      </pc:docMkLst>
      <pc:sldChg chg="addSp delSp modSp mod delAnim modAnim">
        <pc:chgData name="Michael Nadeau" userId="886a7470192ce23a" providerId="LiveId" clId="{8C3BED3F-4D71-43B7-93C0-6105680BDDB1}" dt="2025-04-23T10:51:35.958" v="3" actId="166"/>
        <pc:sldMkLst>
          <pc:docMk/>
          <pc:sldMk cId="4001663940" sldId="256"/>
        </pc:sldMkLst>
        <pc:picChg chg="ord">
          <ac:chgData name="Michael Nadeau" userId="886a7470192ce23a" providerId="LiveId" clId="{8C3BED3F-4D71-43B7-93C0-6105680BDDB1}" dt="2025-04-23T10:51:35.958" v="3" actId="166"/>
          <ac:picMkLst>
            <pc:docMk/>
            <pc:sldMk cId="4001663940" sldId="256"/>
            <ac:picMk id="3" creationId="{B788560C-BC05-A310-67CF-ABCBB68C8307}"/>
          </ac:picMkLst>
        </pc:picChg>
        <pc:picChg chg="add mod">
          <ac:chgData name="Michael Nadeau" userId="886a7470192ce23a" providerId="LiveId" clId="{8C3BED3F-4D71-43B7-93C0-6105680BDDB1}" dt="2025-04-23T10:51:31.679" v="2"/>
          <ac:picMkLst>
            <pc:docMk/>
            <pc:sldMk cId="4001663940" sldId="256"/>
            <ac:picMk id="5" creationId="{229F7FB2-0807-4721-0124-3F24B4E2284F}"/>
          </ac:picMkLst>
        </pc:picChg>
      </pc:sldChg>
      <pc:sldChg chg="addSp delSp modSp mod addAnim delAnim modAnim">
        <pc:chgData name="Michael Nadeau" userId="886a7470192ce23a" providerId="LiveId" clId="{8C3BED3F-4D71-43B7-93C0-6105680BDDB1}" dt="2025-05-01T11:04:14.721" v="15" actId="931"/>
        <pc:sldMkLst>
          <pc:docMk/>
          <pc:sldMk cId="2409765138" sldId="259"/>
        </pc:sldMkLst>
        <pc:picChg chg="add del">
          <ac:chgData name="Michael Nadeau" userId="886a7470192ce23a" providerId="LiveId" clId="{8C3BED3F-4D71-43B7-93C0-6105680BDDB1}" dt="2025-05-01T11:04:00.703" v="12" actId="478"/>
          <ac:picMkLst>
            <pc:docMk/>
            <pc:sldMk cId="2409765138" sldId="259"/>
            <ac:picMk id="3" creationId="{98966F12-382A-BA2E-5200-E47E42F8B041}"/>
          </ac:picMkLst>
        </pc:picChg>
        <pc:picChg chg="add del">
          <ac:chgData name="Michael Nadeau" userId="886a7470192ce23a" providerId="LiveId" clId="{8C3BED3F-4D71-43B7-93C0-6105680BDDB1}" dt="2025-05-01T11:04:01.244" v="13" actId="478"/>
          <ac:picMkLst>
            <pc:docMk/>
            <pc:sldMk cId="2409765138" sldId="259"/>
            <ac:picMk id="4" creationId="{D2CDCBDD-5B9D-9388-1253-B02A2CF8AE07}"/>
          </ac:picMkLst>
        </pc:picChg>
        <pc:picChg chg="add mod">
          <ac:chgData name="Michael Nadeau" userId="886a7470192ce23a" providerId="LiveId" clId="{8C3BED3F-4D71-43B7-93C0-6105680BDDB1}" dt="2025-05-01T11:04:07.409" v="14"/>
          <ac:picMkLst>
            <pc:docMk/>
            <pc:sldMk cId="2409765138" sldId="259"/>
            <ac:picMk id="5" creationId="{A9E0A689-0660-3706-089B-9C8D57AB608A}"/>
          </ac:picMkLst>
        </pc:picChg>
        <pc:picChg chg="add mod">
          <ac:chgData name="Michael Nadeau" userId="886a7470192ce23a" providerId="LiveId" clId="{8C3BED3F-4D71-43B7-93C0-6105680BDDB1}" dt="2025-05-01T11:04:14.721" v="15" actId="931"/>
          <ac:picMkLst>
            <pc:docMk/>
            <pc:sldMk cId="2409765138" sldId="259"/>
            <ac:picMk id="7" creationId="{30D10841-3902-79C6-FDC9-30DAE5457308}"/>
          </ac:picMkLst>
        </pc:picChg>
      </pc:sldChg>
      <pc:sldChg chg="addSp delSp modSp mod delAnim modAnim">
        <pc:chgData name="Michael Nadeau" userId="886a7470192ce23a" providerId="LiveId" clId="{8C3BED3F-4D71-43B7-93C0-6105680BDDB1}" dt="2025-05-01T11:05:16.434" v="21" actId="931"/>
        <pc:sldMkLst>
          <pc:docMk/>
          <pc:sldMk cId="675700751" sldId="260"/>
        </pc:sldMkLst>
        <pc:picChg chg="del">
          <ac:chgData name="Michael Nadeau" userId="886a7470192ce23a" providerId="LiveId" clId="{8C3BED3F-4D71-43B7-93C0-6105680BDDB1}" dt="2025-05-01T11:04:18.981" v="16" actId="478"/>
          <ac:picMkLst>
            <pc:docMk/>
            <pc:sldMk cId="675700751" sldId="260"/>
            <ac:picMk id="3" creationId="{C97EFEF0-6D73-8A08-1A6A-C6FB13382A42}"/>
          </ac:picMkLst>
        </pc:picChg>
        <pc:picChg chg="add del mod">
          <ac:chgData name="Michael Nadeau" userId="886a7470192ce23a" providerId="LiveId" clId="{8C3BED3F-4D71-43B7-93C0-6105680BDDB1}" dt="2025-05-01T11:04:31.462" v="19" actId="478"/>
          <ac:picMkLst>
            <pc:docMk/>
            <pc:sldMk cId="675700751" sldId="260"/>
            <ac:picMk id="4" creationId="{58E027FC-5044-8B47-3A79-EBC9777FA31A}"/>
          </ac:picMkLst>
        </pc:picChg>
        <pc:picChg chg="del">
          <ac:chgData name="Michael Nadeau" userId="886a7470192ce23a" providerId="LiveId" clId="{8C3BED3F-4D71-43B7-93C0-6105680BDDB1}" dt="2025-05-01T11:04:20.054" v="17" actId="478"/>
          <ac:picMkLst>
            <pc:docMk/>
            <pc:sldMk cId="675700751" sldId="260"/>
            <ac:picMk id="5" creationId="{58BC946E-2CC1-43C0-B44F-C58DD54BD80C}"/>
          </ac:picMkLst>
        </pc:picChg>
        <pc:picChg chg="add mod">
          <ac:chgData name="Michael Nadeau" userId="886a7470192ce23a" providerId="LiveId" clId="{8C3BED3F-4D71-43B7-93C0-6105680BDDB1}" dt="2025-05-01T11:05:09.988" v="20"/>
          <ac:picMkLst>
            <pc:docMk/>
            <pc:sldMk cId="675700751" sldId="260"/>
            <ac:picMk id="6" creationId="{96599E88-33F9-ECCD-95D8-84880AC14213}"/>
          </ac:picMkLst>
        </pc:picChg>
        <pc:picChg chg="add mod">
          <ac:chgData name="Michael Nadeau" userId="886a7470192ce23a" providerId="LiveId" clId="{8C3BED3F-4D71-43B7-93C0-6105680BDDB1}" dt="2025-05-01T11:05:16.434" v="21" actId="931"/>
          <ac:picMkLst>
            <pc:docMk/>
            <pc:sldMk cId="675700751" sldId="260"/>
            <ac:picMk id="8" creationId="{DD91A2F6-0AF4-F0C4-2FB9-5A8A2F0A7F31}"/>
          </ac:picMkLst>
        </pc:picChg>
      </pc:sldChg>
      <pc:sldChg chg="addSp delSp modSp mod delAnim modAnim">
        <pc:chgData name="Michael Nadeau" userId="886a7470192ce23a" providerId="LiveId" clId="{8C3BED3F-4D71-43B7-93C0-6105680BDDB1}" dt="2025-05-01T11:05:35.787" v="25" actId="931"/>
        <pc:sldMkLst>
          <pc:docMk/>
          <pc:sldMk cId="2504141383" sldId="261"/>
        </pc:sldMkLst>
        <pc:picChg chg="del">
          <ac:chgData name="Michael Nadeau" userId="886a7470192ce23a" providerId="LiveId" clId="{8C3BED3F-4D71-43B7-93C0-6105680BDDB1}" dt="2025-05-01T11:05:20.126" v="22" actId="478"/>
          <ac:picMkLst>
            <pc:docMk/>
            <pc:sldMk cId="2504141383" sldId="261"/>
            <ac:picMk id="3" creationId="{C9209776-3DEB-3444-1ADA-2636C2EC29D4}"/>
          </ac:picMkLst>
        </pc:picChg>
        <pc:picChg chg="del">
          <ac:chgData name="Michael Nadeau" userId="886a7470192ce23a" providerId="LiveId" clId="{8C3BED3F-4D71-43B7-93C0-6105680BDDB1}" dt="2025-05-01T11:05:21.096" v="23" actId="478"/>
          <ac:picMkLst>
            <pc:docMk/>
            <pc:sldMk cId="2504141383" sldId="261"/>
            <ac:picMk id="4" creationId="{BC3E464E-CF46-58B6-3427-034C1C15DE57}"/>
          </ac:picMkLst>
        </pc:picChg>
        <pc:picChg chg="add mod">
          <ac:chgData name="Michael Nadeau" userId="886a7470192ce23a" providerId="LiveId" clId="{8C3BED3F-4D71-43B7-93C0-6105680BDDB1}" dt="2025-05-01T11:05:26.290" v="24"/>
          <ac:picMkLst>
            <pc:docMk/>
            <pc:sldMk cId="2504141383" sldId="261"/>
            <ac:picMk id="5" creationId="{B628E2A4-90B3-BDC0-B39C-3D1673DB51C2}"/>
          </ac:picMkLst>
        </pc:picChg>
        <pc:picChg chg="add mod">
          <ac:chgData name="Michael Nadeau" userId="886a7470192ce23a" providerId="LiveId" clId="{8C3BED3F-4D71-43B7-93C0-6105680BDDB1}" dt="2025-05-01T11:05:35.787" v="25" actId="931"/>
          <ac:picMkLst>
            <pc:docMk/>
            <pc:sldMk cId="2504141383" sldId="261"/>
            <ac:picMk id="7" creationId="{1E6D6F40-7F0B-C995-9A71-27581357AF90}"/>
          </ac:picMkLst>
        </pc:picChg>
      </pc:sldChg>
      <pc:sldChg chg="addSp delSp modSp mod delAnim modAnim">
        <pc:chgData name="Michael Nadeau" userId="886a7470192ce23a" providerId="LiveId" clId="{8C3BED3F-4D71-43B7-93C0-6105680BDDB1}" dt="2025-05-01T11:05:53.746" v="29" actId="931"/>
        <pc:sldMkLst>
          <pc:docMk/>
          <pc:sldMk cId="3657888030" sldId="262"/>
        </pc:sldMkLst>
        <pc:picChg chg="del">
          <ac:chgData name="Michael Nadeau" userId="886a7470192ce23a" providerId="LiveId" clId="{8C3BED3F-4D71-43B7-93C0-6105680BDDB1}" dt="2025-05-01T11:05:39.510" v="26" actId="478"/>
          <ac:picMkLst>
            <pc:docMk/>
            <pc:sldMk cId="3657888030" sldId="262"/>
            <ac:picMk id="3" creationId="{EB420EBE-B3B7-25F6-89C1-BE1D9004EFC2}"/>
          </ac:picMkLst>
        </pc:picChg>
        <pc:picChg chg="del">
          <ac:chgData name="Michael Nadeau" userId="886a7470192ce23a" providerId="LiveId" clId="{8C3BED3F-4D71-43B7-93C0-6105680BDDB1}" dt="2025-05-01T11:05:40.638" v="27" actId="478"/>
          <ac:picMkLst>
            <pc:docMk/>
            <pc:sldMk cId="3657888030" sldId="262"/>
            <ac:picMk id="4" creationId="{9A0919F8-2F00-28F7-8F10-FE87AEF2906B}"/>
          </ac:picMkLst>
        </pc:picChg>
        <pc:picChg chg="add mod">
          <ac:chgData name="Michael Nadeau" userId="886a7470192ce23a" providerId="LiveId" clId="{8C3BED3F-4D71-43B7-93C0-6105680BDDB1}" dt="2025-05-01T11:05:45.468" v="28"/>
          <ac:picMkLst>
            <pc:docMk/>
            <pc:sldMk cId="3657888030" sldId="262"/>
            <ac:picMk id="5" creationId="{E0D2D545-98D7-491C-E197-4E7565C5998A}"/>
          </ac:picMkLst>
        </pc:picChg>
        <pc:picChg chg="add mod">
          <ac:chgData name="Michael Nadeau" userId="886a7470192ce23a" providerId="LiveId" clId="{8C3BED3F-4D71-43B7-93C0-6105680BDDB1}" dt="2025-05-01T11:05:53.746" v="29" actId="931"/>
          <ac:picMkLst>
            <pc:docMk/>
            <pc:sldMk cId="3657888030" sldId="262"/>
            <ac:picMk id="7" creationId="{F7BF811A-0EBC-4908-67DE-E417EE593ED8}"/>
          </ac:picMkLst>
        </pc:picChg>
      </pc:sldChg>
      <pc:sldChg chg="addSp delSp modSp mod delAnim modAnim">
        <pc:chgData name="Michael Nadeau" userId="886a7470192ce23a" providerId="LiveId" clId="{8C3BED3F-4D71-43B7-93C0-6105680BDDB1}" dt="2025-05-01T11:06:08.109" v="33" actId="931"/>
        <pc:sldMkLst>
          <pc:docMk/>
          <pc:sldMk cId="940574206" sldId="263"/>
        </pc:sldMkLst>
        <pc:picChg chg="del">
          <ac:chgData name="Michael Nadeau" userId="886a7470192ce23a" providerId="LiveId" clId="{8C3BED3F-4D71-43B7-93C0-6105680BDDB1}" dt="2025-05-01T11:05:56.374" v="30" actId="478"/>
          <ac:picMkLst>
            <pc:docMk/>
            <pc:sldMk cId="940574206" sldId="263"/>
            <ac:picMk id="3" creationId="{32103D53-5AC0-4FF1-48F7-DAB15C618E91}"/>
          </ac:picMkLst>
        </pc:picChg>
        <pc:picChg chg="del">
          <ac:chgData name="Michael Nadeau" userId="886a7470192ce23a" providerId="LiveId" clId="{8C3BED3F-4D71-43B7-93C0-6105680BDDB1}" dt="2025-05-01T11:05:57.367" v="31" actId="478"/>
          <ac:picMkLst>
            <pc:docMk/>
            <pc:sldMk cId="940574206" sldId="263"/>
            <ac:picMk id="4" creationId="{B30F2093-0F56-E0E6-A1FD-4EEC18EF9247}"/>
          </ac:picMkLst>
        </pc:picChg>
        <pc:picChg chg="add mod">
          <ac:chgData name="Michael Nadeau" userId="886a7470192ce23a" providerId="LiveId" clId="{8C3BED3F-4D71-43B7-93C0-6105680BDDB1}" dt="2025-05-01T11:06:02.103" v="32"/>
          <ac:picMkLst>
            <pc:docMk/>
            <pc:sldMk cId="940574206" sldId="263"/>
            <ac:picMk id="5" creationId="{073DEDEF-170C-1EB5-9A13-388F4F837BD2}"/>
          </ac:picMkLst>
        </pc:picChg>
        <pc:picChg chg="add mod">
          <ac:chgData name="Michael Nadeau" userId="886a7470192ce23a" providerId="LiveId" clId="{8C3BED3F-4D71-43B7-93C0-6105680BDDB1}" dt="2025-05-01T11:06:08.109" v="33" actId="931"/>
          <ac:picMkLst>
            <pc:docMk/>
            <pc:sldMk cId="940574206" sldId="263"/>
            <ac:picMk id="7" creationId="{01CAF859-E9C0-BFA5-DB8F-822F8387297A}"/>
          </ac:picMkLst>
        </pc:picChg>
      </pc:sldChg>
      <pc:sldChg chg="addSp delSp modSp mod delAnim modAnim">
        <pc:chgData name="Michael Nadeau" userId="886a7470192ce23a" providerId="LiveId" clId="{8C3BED3F-4D71-43B7-93C0-6105680BDDB1}" dt="2025-04-23T10:51:53.689" v="7" actId="166"/>
        <pc:sldMkLst>
          <pc:docMk/>
          <pc:sldMk cId="1307928435" sldId="269"/>
        </pc:sldMkLst>
        <pc:picChg chg="ord">
          <ac:chgData name="Michael Nadeau" userId="886a7470192ce23a" providerId="LiveId" clId="{8C3BED3F-4D71-43B7-93C0-6105680BDDB1}" dt="2025-04-23T10:51:53.689" v="7" actId="166"/>
          <ac:picMkLst>
            <pc:docMk/>
            <pc:sldMk cId="1307928435" sldId="269"/>
            <ac:picMk id="3" creationId="{A58408AC-9756-D963-FE54-993F5FD9FD93}"/>
          </ac:picMkLst>
        </pc:picChg>
        <pc:picChg chg="add mod">
          <ac:chgData name="Michael Nadeau" userId="886a7470192ce23a" providerId="LiveId" clId="{8C3BED3F-4D71-43B7-93C0-6105680BDDB1}" dt="2025-04-23T10:51:49.708" v="6"/>
          <ac:picMkLst>
            <pc:docMk/>
            <pc:sldMk cId="1307928435" sldId="269"/>
            <ac:picMk id="5" creationId="{6ED67E44-9992-ABA2-D48F-E121B7CD0CC5}"/>
          </ac:picMkLst>
        </pc:picChg>
      </pc:sldChg>
    </pc:docChg>
  </pc:docChgLst>
  <pc:docChgLst>
    <pc:chgData name="Michael Nadeau" userId="886a7470192ce23a" providerId="LiveId" clId="{22B63817-9D67-474D-8F77-4E323AA42D83}"/>
    <pc:docChg chg="custSel modSld">
      <pc:chgData name="Michael Nadeau" userId="886a7470192ce23a" providerId="LiveId" clId="{22B63817-9D67-474D-8F77-4E323AA42D83}" dt="2025-04-05T09:13:45.658" v="33" actId="166"/>
      <pc:docMkLst>
        <pc:docMk/>
      </pc:docMkLst>
      <pc:sldChg chg="addSp modSp mod modAnim">
        <pc:chgData name="Michael Nadeau" userId="886a7470192ce23a" providerId="LiveId" clId="{22B63817-9D67-474D-8F77-4E323AA42D83}" dt="2025-04-05T09:11:19.049" v="1" actId="166"/>
        <pc:sldMkLst>
          <pc:docMk/>
          <pc:sldMk cId="4001663940" sldId="256"/>
        </pc:sldMkLst>
        <pc:picChg chg="ord">
          <ac:chgData name="Michael Nadeau" userId="886a7470192ce23a" providerId="LiveId" clId="{22B63817-9D67-474D-8F77-4E323AA42D83}" dt="2025-04-05T09:11:19.049" v="1" actId="166"/>
          <ac:picMkLst>
            <pc:docMk/>
            <pc:sldMk cId="4001663940" sldId="256"/>
            <ac:picMk id="3" creationId="{B788560C-BC05-A310-67CF-ABCBB68C8307}"/>
          </ac:picMkLst>
        </pc:picChg>
      </pc:sldChg>
      <pc:sldChg chg="addSp modSp mod modAnim">
        <pc:chgData name="Michael Nadeau" userId="886a7470192ce23a" providerId="LiveId" clId="{22B63817-9D67-474D-8F77-4E323AA42D83}" dt="2025-04-05T09:11:26.928" v="3" actId="166"/>
        <pc:sldMkLst>
          <pc:docMk/>
          <pc:sldMk cId="310256601" sldId="257"/>
        </pc:sldMkLst>
        <pc:picChg chg="ord">
          <ac:chgData name="Michael Nadeau" userId="886a7470192ce23a" providerId="LiveId" clId="{22B63817-9D67-474D-8F77-4E323AA42D83}" dt="2025-04-05T09:11:26.928" v="3" actId="166"/>
          <ac:picMkLst>
            <pc:docMk/>
            <pc:sldMk cId="310256601" sldId="257"/>
            <ac:picMk id="3" creationId="{0B109240-F050-D08E-775D-EE3D74DBA924}"/>
          </ac:picMkLst>
        </pc:picChg>
        <pc:picChg chg="add mod">
          <ac:chgData name="Michael Nadeau" userId="886a7470192ce23a" providerId="LiveId" clId="{22B63817-9D67-474D-8F77-4E323AA42D83}" dt="2025-04-05T09:11:24.008" v="2"/>
          <ac:picMkLst>
            <pc:docMk/>
            <pc:sldMk cId="310256601" sldId="257"/>
            <ac:picMk id="4" creationId="{73C492EF-0B87-5076-8E50-2B57DAC2A140}"/>
          </ac:picMkLst>
        </pc:picChg>
      </pc:sldChg>
      <pc:sldChg chg="addSp modSp mod modAnim">
        <pc:chgData name="Michael Nadeau" userId="886a7470192ce23a" providerId="LiveId" clId="{22B63817-9D67-474D-8F77-4E323AA42D83}" dt="2025-04-05T09:11:34.975" v="5" actId="166"/>
        <pc:sldMkLst>
          <pc:docMk/>
          <pc:sldMk cId="69128668" sldId="258"/>
        </pc:sldMkLst>
        <pc:picChg chg="ord">
          <ac:chgData name="Michael Nadeau" userId="886a7470192ce23a" providerId="LiveId" clId="{22B63817-9D67-474D-8F77-4E323AA42D83}" dt="2025-04-05T09:11:34.975" v="5" actId="166"/>
          <ac:picMkLst>
            <pc:docMk/>
            <pc:sldMk cId="69128668" sldId="258"/>
            <ac:picMk id="3" creationId="{FFD96129-89E8-A0F5-B5D9-289BC634D209}"/>
          </ac:picMkLst>
        </pc:picChg>
        <pc:picChg chg="add mod">
          <ac:chgData name="Michael Nadeau" userId="886a7470192ce23a" providerId="LiveId" clId="{22B63817-9D67-474D-8F77-4E323AA42D83}" dt="2025-04-05T09:11:31.968" v="4"/>
          <ac:picMkLst>
            <pc:docMk/>
            <pc:sldMk cId="69128668" sldId="258"/>
            <ac:picMk id="4" creationId="{C4BE9A17-BC27-D679-0557-BA2FB51FBB7E}"/>
          </ac:picMkLst>
        </pc:picChg>
      </pc:sldChg>
      <pc:sldChg chg="addSp modSp mod modAnim">
        <pc:chgData name="Michael Nadeau" userId="886a7470192ce23a" providerId="LiveId" clId="{22B63817-9D67-474D-8F77-4E323AA42D83}" dt="2025-04-05T09:11:45.007" v="7" actId="166"/>
        <pc:sldMkLst>
          <pc:docMk/>
          <pc:sldMk cId="2409765138" sldId="259"/>
        </pc:sldMkLst>
      </pc:sldChg>
      <pc:sldChg chg="addSp delSp modSp mod delAnim modAnim">
        <pc:chgData name="Michael Nadeau" userId="886a7470192ce23a" providerId="LiveId" clId="{22B63817-9D67-474D-8F77-4E323AA42D83}" dt="2025-04-05T09:12:11.296" v="13" actId="166"/>
        <pc:sldMkLst>
          <pc:docMk/>
          <pc:sldMk cId="675700751" sldId="260"/>
        </pc:sldMkLst>
        <pc:picChg chg="ord">
          <ac:chgData name="Michael Nadeau" userId="886a7470192ce23a" providerId="LiveId" clId="{22B63817-9D67-474D-8F77-4E323AA42D83}" dt="2025-04-05T09:12:11.296" v="13" actId="166"/>
          <ac:picMkLst>
            <pc:docMk/>
            <pc:sldMk cId="675700751" sldId="260"/>
            <ac:picMk id="3" creationId="{C97EFEF0-6D73-8A08-1A6A-C6FB13382A42}"/>
          </ac:picMkLst>
        </pc:picChg>
        <pc:picChg chg="add mod">
          <ac:chgData name="Michael Nadeau" userId="886a7470192ce23a" providerId="LiveId" clId="{22B63817-9D67-474D-8F77-4E323AA42D83}" dt="2025-04-05T09:12:08.664" v="12"/>
          <ac:picMkLst>
            <pc:docMk/>
            <pc:sldMk cId="675700751" sldId="260"/>
            <ac:picMk id="5" creationId="{58BC946E-2CC1-43C0-B44F-C58DD54BD80C}"/>
          </ac:picMkLst>
        </pc:picChg>
      </pc:sldChg>
      <pc:sldChg chg="addSp modSp mod modAnim">
        <pc:chgData name="Michael Nadeau" userId="886a7470192ce23a" providerId="LiveId" clId="{22B63817-9D67-474D-8F77-4E323AA42D83}" dt="2025-04-05T09:12:02.010" v="11" actId="166"/>
        <pc:sldMkLst>
          <pc:docMk/>
          <pc:sldMk cId="2504141383" sldId="261"/>
        </pc:sldMkLst>
        <pc:picChg chg="ord">
          <ac:chgData name="Michael Nadeau" userId="886a7470192ce23a" providerId="LiveId" clId="{22B63817-9D67-474D-8F77-4E323AA42D83}" dt="2025-04-05T09:12:02.010" v="11" actId="166"/>
          <ac:picMkLst>
            <pc:docMk/>
            <pc:sldMk cId="2504141383" sldId="261"/>
            <ac:picMk id="3" creationId="{C9209776-3DEB-3444-1ADA-2636C2EC29D4}"/>
          </ac:picMkLst>
        </pc:picChg>
        <pc:picChg chg="add mod">
          <ac:chgData name="Michael Nadeau" userId="886a7470192ce23a" providerId="LiveId" clId="{22B63817-9D67-474D-8F77-4E323AA42D83}" dt="2025-04-05T09:12:00.499" v="10"/>
          <ac:picMkLst>
            <pc:docMk/>
            <pc:sldMk cId="2504141383" sldId="261"/>
            <ac:picMk id="4" creationId="{BC3E464E-CF46-58B6-3427-034C1C15DE57}"/>
          </ac:picMkLst>
        </pc:picChg>
      </pc:sldChg>
      <pc:sldChg chg="addSp modSp mod modAnim">
        <pc:chgData name="Michael Nadeau" userId="886a7470192ce23a" providerId="LiveId" clId="{22B63817-9D67-474D-8F77-4E323AA42D83}" dt="2025-04-05T09:12:21.334" v="15" actId="166"/>
        <pc:sldMkLst>
          <pc:docMk/>
          <pc:sldMk cId="3657888030" sldId="262"/>
        </pc:sldMkLst>
        <pc:picChg chg="ord">
          <ac:chgData name="Michael Nadeau" userId="886a7470192ce23a" providerId="LiveId" clId="{22B63817-9D67-474D-8F77-4E323AA42D83}" dt="2025-04-05T09:12:21.334" v="15" actId="166"/>
          <ac:picMkLst>
            <pc:docMk/>
            <pc:sldMk cId="3657888030" sldId="262"/>
            <ac:picMk id="3" creationId="{EB420EBE-B3B7-25F6-89C1-BE1D9004EFC2}"/>
          </ac:picMkLst>
        </pc:picChg>
        <pc:picChg chg="add mod">
          <ac:chgData name="Michael Nadeau" userId="886a7470192ce23a" providerId="LiveId" clId="{22B63817-9D67-474D-8F77-4E323AA42D83}" dt="2025-04-05T09:12:18.368" v="14"/>
          <ac:picMkLst>
            <pc:docMk/>
            <pc:sldMk cId="3657888030" sldId="262"/>
            <ac:picMk id="4" creationId="{9A0919F8-2F00-28F7-8F10-FE87AEF2906B}"/>
          </ac:picMkLst>
        </pc:picChg>
      </pc:sldChg>
      <pc:sldChg chg="addSp modSp mod modAnim">
        <pc:chgData name="Michael Nadeau" userId="886a7470192ce23a" providerId="LiveId" clId="{22B63817-9D67-474D-8F77-4E323AA42D83}" dt="2025-04-05T09:13:45.658" v="33" actId="166"/>
        <pc:sldMkLst>
          <pc:docMk/>
          <pc:sldMk cId="940574206" sldId="263"/>
        </pc:sldMkLst>
        <pc:picChg chg="ord">
          <ac:chgData name="Michael Nadeau" userId="886a7470192ce23a" providerId="LiveId" clId="{22B63817-9D67-474D-8F77-4E323AA42D83}" dt="2025-04-05T09:13:45.658" v="33" actId="166"/>
          <ac:picMkLst>
            <pc:docMk/>
            <pc:sldMk cId="940574206" sldId="263"/>
            <ac:picMk id="3" creationId="{32103D53-5AC0-4FF1-48F7-DAB15C618E91}"/>
          </ac:picMkLst>
        </pc:picChg>
        <pc:picChg chg="add mod">
          <ac:chgData name="Michael Nadeau" userId="886a7470192ce23a" providerId="LiveId" clId="{22B63817-9D67-474D-8F77-4E323AA42D83}" dt="2025-04-05T09:13:42.899" v="32"/>
          <ac:picMkLst>
            <pc:docMk/>
            <pc:sldMk cId="940574206" sldId="263"/>
            <ac:picMk id="4" creationId="{B30F2093-0F56-E0E6-A1FD-4EEC18EF9247}"/>
          </ac:picMkLst>
        </pc:picChg>
      </pc:sldChg>
      <pc:sldChg chg="addSp modSp mod modAnim">
        <pc:chgData name="Michael Nadeau" userId="886a7470192ce23a" providerId="LiveId" clId="{22B63817-9D67-474D-8F77-4E323AA42D83}" dt="2025-04-05T09:13:35.654" v="31" actId="166"/>
        <pc:sldMkLst>
          <pc:docMk/>
          <pc:sldMk cId="797040188" sldId="264"/>
        </pc:sldMkLst>
        <pc:picChg chg="ord">
          <ac:chgData name="Michael Nadeau" userId="886a7470192ce23a" providerId="LiveId" clId="{22B63817-9D67-474D-8F77-4E323AA42D83}" dt="2025-04-05T09:13:35.654" v="31" actId="166"/>
          <ac:picMkLst>
            <pc:docMk/>
            <pc:sldMk cId="797040188" sldId="264"/>
            <ac:picMk id="3" creationId="{F3490AE6-E8EC-29C4-7239-A8A6B49D6942}"/>
          </ac:picMkLst>
        </pc:picChg>
        <pc:picChg chg="add mod">
          <ac:chgData name="Michael Nadeau" userId="886a7470192ce23a" providerId="LiveId" clId="{22B63817-9D67-474D-8F77-4E323AA42D83}" dt="2025-04-05T09:13:33.006" v="30"/>
          <ac:picMkLst>
            <pc:docMk/>
            <pc:sldMk cId="797040188" sldId="264"/>
            <ac:picMk id="4" creationId="{27386AB7-BE8B-EF60-7911-B82AC5FF53B6}"/>
          </ac:picMkLst>
        </pc:picChg>
      </pc:sldChg>
      <pc:sldChg chg="addSp modSp mod modAnim">
        <pc:chgData name="Michael Nadeau" userId="886a7470192ce23a" providerId="LiveId" clId="{22B63817-9D67-474D-8F77-4E323AA42D83}" dt="2025-04-05T09:13:06.192" v="25" actId="166"/>
        <pc:sldMkLst>
          <pc:docMk/>
          <pc:sldMk cId="3587601624" sldId="265"/>
        </pc:sldMkLst>
        <pc:picChg chg="ord">
          <ac:chgData name="Michael Nadeau" userId="886a7470192ce23a" providerId="LiveId" clId="{22B63817-9D67-474D-8F77-4E323AA42D83}" dt="2025-04-05T09:13:06.192" v="25" actId="166"/>
          <ac:picMkLst>
            <pc:docMk/>
            <pc:sldMk cId="3587601624" sldId="265"/>
            <ac:picMk id="3" creationId="{7192826D-F350-E094-B348-DE1A57D1A8A0}"/>
          </ac:picMkLst>
        </pc:picChg>
        <pc:picChg chg="add mod">
          <ac:chgData name="Michael Nadeau" userId="886a7470192ce23a" providerId="LiveId" clId="{22B63817-9D67-474D-8F77-4E323AA42D83}" dt="2025-04-05T09:13:04.274" v="24"/>
          <ac:picMkLst>
            <pc:docMk/>
            <pc:sldMk cId="3587601624" sldId="265"/>
            <ac:picMk id="4" creationId="{966F97E6-E206-BFDB-020B-1C7CD63ED652}"/>
          </ac:picMkLst>
        </pc:picChg>
      </pc:sldChg>
      <pc:sldChg chg="addSp delSp modSp mod delAnim modAnim">
        <pc:chgData name="Michael Nadeau" userId="886a7470192ce23a" providerId="LiveId" clId="{22B63817-9D67-474D-8F77-4E323AA42D83}" dt="2025-04-05T09:13:25.009" v="29" actId="166"/>
        <pc:sldMkLst>
          <pc:docMk/>
          <pc:sldMk cId="327234990" sldId="266"/>
        </pc:sldMkLst>
        <pc:picChg chg="ord">
          <ac:chgData name="Michael Nadeau" userId="886a7470192ce23a" providerId="LiveId" clId="{22B63817-9D67-474D-8F77-4E323AA42D83}" dt="2025-04-05T09:13:25.009" v="29" actId="166"/>
          <ac:picMkLst>
            <pc:docMk/>
            <pc:sldMk cId="327234990" sldId="266"/>
            <ac:picMk id="3" creationId="{8A8A0174-DABE-3799-3BC5-D20C9B439131}"/>
          </ac:picMkLst>
        </pc:picChg>
        <pc:picChg chg="add mod">
          <ac:chgData name="Michael Nadeau" userId="886a7470192ce23a" providerId="LiveId" clId="{22B63817-9D67-474D-8F77-4E323AA42D83}" dt="2025-04-05T09:13:21.937" v="28"/>
          <ac:picMkLst>
            <pc:docMk/>
            <pc:sldMk cId="327234990" sldId="266"/>
            <ac:picMk id="6" creationId="{B5CB6582-C17D-FD96-7E1A-25A46D43C492}"/>
          </ac:picMkLst>
        </pc:picChg>
      </pc:sldChg>
      <pc:sldChg chg="addSp modSp mod modAnim">
        <pc:chgData name="Michael Nadeau" userId="886a7470192ce23a" providerId="LiveId" clId="{22B63817-9D67-474D-8F77-4E323AA42D83}" dt="2025-04-05T09:12:49.356" v="21" actId="166"/>
        <pc:sldMkLst>
          <pc:docMk/>
          <pc:sldMk cId="3043945494" sldId="267"/>
        </pc:sldMkLst>
        <pc:picChg chg="ord">
          <ac:chgData name="Michael Nadeau" userId="886a7470192ce23a" providerId="LiveId" clId="{22B63817-9D67-474D-8F77-4E323AA42D83}" dt="2025-04-05T09:12:49.356" v="21" actId="166"/>
          <ac:picMkLst>
            <pc:docMk/>
            <pc:sldMk cId="3043945494" sldId="267"/>
            <ac:picMk id="3" creationId="{5DCEA927-6F78-48D0-010E-BFEE3F98312E}"/>
          </ac:picMkLst>
        </pc:picChg>
        <pc:picChg chg="add mod">
          <ac:chgData name="Michael Nadeau" userId="886a7470192ce23a" providerId="LiveId" clId="{22B63817-9D67-474D-8F77-4E323AA42D83}" dt="2025-04-05T09:12:45.731" v="20"/>
          <ac:picMkLst>
            <pc:docMk/>
            <pc:sldMk cId="3043945494" sldId="267"/>
            <ac:picMk id="4" creationId="{26D96A7A-3334-EBD1-5BB1-3564888DFCCC}"/>
          </ac:picMkLst>
        </pc:picChg>
      </pc:sldChg>
      <pc:sldChg chg="addSp modSp mod modAnim">
        <pc:chgData name="Michael Nadeau" userId="886a7470192ce23a" providerId="LiveId" clId="{22B63817-9D67-474D-8F77-4E323AA42D83}" dt="2025-04-05T09:12:39.325" v="19" actId="166"/>
        <pc:sldMkLst>
          <pc:docMk/>
          <pc:sldMk cId="2926356714" sldId="268"/>
        </pc:sldMkLst>
        <pc:picChg chg="ord">
          <ac:chgData name="Michael Nadeau" userId="886a7470192ce23a" providerId="LiveId" clId="{22B63817-9D67-474D-8F77-4E323AA42D83}" dt="2025-04-05T09:12:39.325" v="19" actId="166"/>
          <ac:picMkLst>
            <pc:docMk/>
            <pc:sldMk cId="2926356714" sldId="268"/>
            <ac:picMk id="3" creationId="{D8620D47-8A18-63CC-4EEB-0370DAAB77D4}"/>
          </ac:picMkLst>
        </pc:picChg>
        <pc:picChg chg="add mod">
          <ac:chgData name="Michael Nadeau" userId="886a7470192ce23a" providerId="LiveId" clId="{22B63817-9D67-474D-8F77-4E323AA42D83}" dt="2025-04-05T09:12:36.958" v="18"/>
          <ac:picMkLst>
            <pc:docMk/>
            <pc:sldMk cId="2926356714" sldId="268"/>
            <ac:picMk id="4" creationId="{550502B7-8B97-EA3F-A619-0E7CDE133ECC}"/>
          </ac:picMkLst>
        </pc:picChg>
      </pc:sldChg>
      <pc:sldChg chg="addSp modSp mod modAnim">
        <pc:chgData name="Michael Nadeau" userId="886a7470192ce23a" providerId="LiveId" clId="{22B63817-9D67-474D-8F77-4E323AA42D83}" dt="2025-04-05T09:12:31.233" v="17" actId="166"/>
        <pc:sldMkLst>
          <pc:docMk/>
          <pc:sldMk cId="1307928435" sldId="269"/>
        </pc:sldMkLst>
        <pc:picChg chg="ord">
          <ac:chgData name="Michael Nadeau" userId="886a7470192ce23a" providerId="LiveId" clId="{22B63817-9D67-474D-8F77-4E323AA42D83}" dt="2025-04-05T09:12:31.233" v="17" actId="166"/>
          <ac:picMkLst>
            <pc:docMk/>
            <pc:sldMk cId="1307928435" sldId="269"/>
            <ac:picMk id="3" creationId="{A58408AC-9756-D963-FE54-993F5FD9FD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9978-A530-141D-0C66-BD41C30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CEC70-CB76-D9D7-5D11-6860CE84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7DD3-FF12-4858-A3BC-629415DC9E3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65128-A36E-5FE1-C9AD-BF97094F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5BEC5-AFF3-2D61-6CA0-3800C99A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32E9-8EED-4674-A4FF-1A08058F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8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88716-3A09-67F1-2254-A5A29FE2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AD5F5-1832-10F4-E8CD-585F55779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50BD-054B-464B-2C75-92AE6C388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17DD3-FF12-4858-A3BC-629415DC9E3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A4FB-FC87-2B2C-1D86-8BF0B354F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D178D-D638-3E3B-C085-F810E3FBA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B32E9-8EED-4674-A4FF-1A08058F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6876C2-B656-4AC4-1D14-A4AA97A9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Credibility</a:t>
            </a:r>
            <a:endParaRPr lang="en-US" dirty="0"/>
          </a:p>
        </p:txBody>
      </p:sp>
      <p:pic>
        <p:nvPicPr>
          <p:cNvPr id="5" name="ttsmaker-vip-file-2025-4-23-6-51-11">
            <a:hlinkClick r:id="" action="ppaction://media"/>
            <a:extLst>
              <a:ext uri="{FF2B5EF4-FFF2-40B4-BE49-F238E27FC236}">
                <a16:creationId xmlns:a16="http://schemas.microsoft.com/office/drawing/2014/main" id="{229F7FB2-0807-4721-0124-3F24B4E22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88560C-BC05-A310-67CF-ABCBB68C83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48AF15-C505-730D-0E43-D3B341AF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5-5-10-34">
            <a:hlinkClick r:id="" action="ppaction://media"/>
            <a:extLst>
              <a:ext uri="{FF2B5EF4-FFF2-40B4-BE49-F238E27FC236}">
                <a16:creationId xmlns:a16="http://schemas.microsoft.com/office/drawing/2014/main" id="{966F97E6-E206-BFDB-020B-1C7CD63ED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2826D-F350-E094-B348-DE1A57D1A8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E60183-4273-928D-544B-6AFC44FF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6" name="ttsmaker-vip-file-2025-4-5-5-10-33">
            <a:hlinkClick r:id="" action="ppaction://media"/>
            <a:extLst>
              <a:ext uri="{FF2B5EF4-FFF2-40B4-BE49-F238E27FC236}">
                <a16:creationId xmlns:a16="http://schemas.microsoft.com/office/drawing/2014/main" id="{B5CB6582-C17D-FD96-7E1A-25A46D43C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A0174-DABE-3799-3BC5-D20C9B4391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317227-016A-5CB3-E207-57A98B12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5-5-10-32">
            <a:hlinkClick r:id="" action="ppaction://media"/>
            <a:extLst>
              <a:ext uri="{FF2B5EF4-FFF2-40B4-BE49-F238E27FC236}">
                <a16:creationId xmlns:a16="http://schemas.microsoft.com/office/drawing/2014/main" id="{26D96A7A-3334-EBD1-5BB1-3564888DF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EA927-6F78-48D0-010E-BFEE3F9831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88207-FA41-F951-AFCB-F81A76F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5-5-10-31">
            <a:hlinkClick r:id="" action="ppaction://media"/>
            <a:extLst>
              <a:ext uri="{FF2B5EF4-FFF2-40B4-BE49-F238E27FC236}">
                <a16:creationId xmlns:a16="http://schemas.microsoft.com/office/drawing/2014/main" id="{550502B7-8B97-EA3F-A619-0E7CDE133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20D47-8A18-63CC-4EEB-0370DAAB77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6EE2C6-A973-6BCF-7667-C62F1961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Credibility</a:t>
            </a:r>
            <a:endParaRPr lang="en-US" dirty="0"/>
          </a:p>
        </p:txBody>
      </p:sp>
      <p:pic>
        <p:nvPicPr>
          <p:cNvPr id="5" name="ttsmaker-vip-file-2025-4-23-6-51-10">
            <a:hlinkClick r:id="" action="ppaction://media"/>
            <a:extLst>
              <a:ext uri="{FF2B5EF4-FFF2-40B4-BE49-F238E27FC236}">
                <a16:creationId xmlns:a16="http://schemas.microsoft.com/office/drawing/2014/main" id="{6ED67E44-9992-ABA2-D48F-E121B7CD0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408AC-9756-D963-FE54-993F5FD9FD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0A106C-A1AF-0053-5DF5-1CAC753E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5-5-10-49">
            <a:hlinkClick r:id="" action="ppaction://media"/>
            <a:extLst>
              <a:ext uri="{FF2B5EF4-FFF2-40B4-BE49-F238E27FC236}">
                <a16:creationId xmlns:a16="http://schemas.microsoft.com/office/drawing/2014/main" id="{73C492EF-0B87-5076-8E50-2B57DAC2A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09240-F050-D08E-775D-EE3D74DBA92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EE0334-8C84-551F-732E-D0F837B4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5-5-10-45">
            <a:hlinkClick r:id="" action="ppaction://media"/>
            <a:extLst>
              <a:ext uri="{FF2B5EF4-FFF2-40B4-BE49-F238E27FC236}">
                <a16:creationId xmlns:a16="http://schemas.microsoft.com/office/drawing/2014/main" id="{C4BE9A17-BC27-D679-0557-BA2FB51FB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96129-89E8-A0F5-B5D9-289BC634D2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A8A143-3645-3EC8-1FA5-D239E0E5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Credibility</a:t>
            </a:r>
            <a:endParaRPr lang="en-US" dirty="0"/>
          </a:p>
        </p:txBody>
      </p:sp>
      <p:pic>
        <p:nvPicPr>
          <p:cNvPr id="5" name="ttsmaker-vip-file-2025-5-1-6-59-8">
            <a:hlinkClick r:id="" action="ppaction://media"/>
            <a:extLst>
              <a:ext uri="{FF2B5EF4-FFF2-40B4-BE49-F238E27FC236}">
                <a16:creationId xmlns:a16="http://schemas.microsoft.com/office/drawing/2014/main" id="{A9E0A689-0660-3706-089B-9C8D57AB6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10841-3902-79C6-FDC9-30DAE5457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96FBA3-A52C-99E7-6065-4BDCD9BA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Credibility</a:t>
            </a:r>
            <a:endParaRPr lang="en-US" dirty="0"/>
          </a:p>
        </p:txBody>
      </p:sp>
      <p:pic>
        <p:nvPicPr>
          <p:cNvPr id="6" name="ttsmaker-vip-file-2025-5-1-7-5-0">
            <a:hlinkClick r:id="" action="ppaction://media"/>
            <a:extLst>
              <a:ext uri="{FF2B5EF4-FFF2-40B4-BE49-F238E27FC236}">
                <a16:creationId xmlns:a16="http://schemas.microsoft.com/office/drawing/2014/main" id="{96599E88-33F9-ECCD-95D8-84880AC14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1A2F6-0AF4-F0C4-2FB9-5A8A2F0A7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5FE582-F1FC-3CE6-C547-7E0F9150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Credibility</a:t>
            </a:r>
            <a:endParaRPr lang="en-US" dirty="0"/>
          </a:p>
        </p:txBody>
      </p:sp>
      <p:pic>
        <p:nvPicPr>
          <p:cNvPr id="5" name="ttsmaker-vip-file-2025-5-1-7-4-59">
            <a:hlinkClick r:id="" action="ppaction://media"/>
            <a:extLst>
              <a:ext uri="{FF2B5EF4-FFF2-40B4-BE49-F238E27FC236}">
                <a16:creationId xmlns:a16="http://schemas.microsoft.com/office/drawing/2014/main" id="{B628E2A4-90B3-BDC0-B39C-3D1673DB5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D6F40-7F0B-C995-9A71-27581357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26EA9-FFB4-B4C5-5298-4A91F643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Credibility</a:t>
            </a:r>
            <a:endParaRPr lang="en-US" dirty="0"/>
          </a:p>
        </p:txBody>
      </p:sp>
      <p:pic>
        <p:nvPicPr>
          <p:cNvPr id="5" name="ttsmaker-vip-file-2025-5-1-7-4-58">
            <a:hlinkClick r:id="" action="ppaction://media"/>
            <a:extLst>
              <a:ext uri="{FF2B5EF4-FFF2-40B4-BE49-F238E27FC236}">
                <a16:creationId xmlns:a16="http://schemas.microsoft.com/office/drawing/2014/main" id="{E0D2D545-98D7-491C-E197-4E7565C5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F811A-0EBC-4908-67DE-E417EE593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BE75BD-E923-0CDB-74CD-E7B10D1B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Credibility</a:t>
            </a:r>
            <a:endParaRPr lang="en-US" dirty="0"/>
          </a:p>
        </p:txBody>
      </p:sp>
      <p:pic>
        <p:nvPicPr>
          <p:cNvPr id="5" name="ttsmaker-vip-file-2025-5-1-7-4-56">
            <a:hlinkClick r:id="" action="ppaction://media"/>
            <a:extLst>
              <a:ext uri="{FF2B5EF4-FFF2-40B4-BE49-F238E27FC236}">
                <a16:creationId xmlns:a16="http://schemas.microsoft.com/office/drawing/2014/main" id="{073DEDEF-170C-1EB5-9A13-388F4F837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CAF859-E9C0-BFA5-DB8F-822F83872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07186E-EFE8-F9E8-EB70-B09F44FA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Credibility</a:t>
            </a:r>
            <a:endParaRPr lang="en-US" dirty="0"/>
          </a:p>
        </p:txBody>
      </p:sp>
      <p:pic>
        <p:nvPicPr>
          <p:cNvPr id="4" name="ttsmaker-vip-file-2025-4-5-5-10-35">
            <a:hlinkClick r:id="" action="ppaction://media"/>
            <a:extLst>
              <a:ext uri="{FF2B5EF4-FFF2-40B4-BE49-F238E27FC236}">
                <a16:creationId xmlns:a16="http://schemas.microsoft.com/office/drawing/2014/main" id="{27386AB7-BE8B-EF60-7911-B82AC5FF5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90AE6-E8EC-29C4-7239-A8A6B49D694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Credibility</vt:lpstr>
      <vt:lpstr>Introduction</vt:lpstr>
      <vt:lpstr>Let’s look at the Expected Outcomes</vt:lpstr>
      <vt:lpstr>Leadership is Credibility</vt:lpstr>
      <vt:lpstr>Leadership is Credibility</vt:lpstr>
      <vt:lpstr>Leadership is Credibility</vt:lpstr>
      <vt:lpstr>Leadership is Credibility</vt:lpstr>
      <vt:lpstr>Leadership is Credibility</vt:lpstr>
      <vt:lpstr>Leadership is Credibility</vt:lpstr>
      <vt:lpstr>Organizational Applicability</vt:lpstr>
      <vt:lpstr>Expected Benefits</vt:lpstr>
      <vt:lpstr>Five KooL Keys to Success</vt:lpstr>
      <vt:lpstr>Summary</vt:lpstr>
      <vt:lpstr>Thank you for viewing Leadership is Credibility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2025-03-26T14:19:02Z</dcterms:created>
  <dcterms:modified xsi:type="dcterms:W3CDTF">2025-05-01T11:06:12Z</dcterms:modified>
</cp:coreProperties>
</file>