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D68D1-B81D-46D3-86A4-650FE200668A}" v="8" dt="2025-03-23T10:49:26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161D68D1-B81D-46D3-86A4-650FE200668A}"/>
    <pc:docChg chg="custSel modSld">
      <pc:chgData name="Michael Nadeau" userId="886a7470192ce23a" providerId="LiveId" clId="{161D68D1-B81D-46D3-86A4-650FE200668A}" dt="2025-03-23T10:49:29.932" v="14" actId="166"/>
      <pc:docMkLst>
        <pc:docMk/>
      </pc:docMkLst>
      <pc:sldChg chg="addSp delSp modSp mod modAnim">
        <pc:chgData name="Michael Nadeau" userId="886a7470192ce23a" providerId="LiveId" clId="{161D68D1-B81D-46D3-86A4-650FE200668A}" dt="2025-03-23T10:48:32.135" v="2" actId="931"/>
        <pc:sldMkLst>
          <pc:docMk/>
          <pc:sldMk cId="1818803323" sldId="256"/>
        </pc:sldMkLst>
        <pc:picChg chg="del">
          <ac:chgData name="Michael Nadeau" userId="886a7470192ce23a" providerId="LiveId" clId="{161D68D1-B81D-46D3-86A4-650FE200668A}" dt="2025-03-23T10:48:18.217" v="0" actId="478"/>
          <ac:picMkLst>
            <pc:docMk/>
            <pc:sldMk cId="1818803323" sldId="256"/>
            <ac:picMk id="3" creationId="{B29E2DFD-CBE8-92C9-3248-EA2B88542C8B}"/>
          </ac:picMkLst>
        </pc:picChg>
        <pc:picChg chg="add mod">
          <ac:chgData name="Michael Nadeau" userId="886a7470192ce23a" providerId="LiveId" clId="{161D68D1-B81D-46D3-86A4-650FE200668A}" dt="2025-03-23T10:48:23.585" v="1"/>
          <ac:picMkLst>
            <pc:docMk/>
            <pc:sldMk cId="1818803323" sldId="256"/>
            <ac:picMk id="4" creationId="{6240C582-B778-4BF7-6E52-F36C804367DA}"/>
          </ac:picMkLst>
        </pc:picChg>
        <pc:picChg chg="add mod">
          <ac:chgData name="Michael Nadeau" userId="886a7470192ce23a" providerId="LiveId" clId="{161D68D1-B81D-46D3-86A4-650FE200668A}" dt="2025-03-23T10:48:32.135" v="2" actId="931"/>
          <ac:picMkLst>
            <pc:docMk/>
            <pc:sldMk cId="1818803323" sldId="256"/>
            <ac:picMk id="6" creationId="{8DE7BE46-F188-D81E-05AD-4DF363637DD8}"/>
          </ac:picMkLst>
        </pc:picChg>
      </pc:sldChg>
      <pc:sldChg chg="addSp modSp mod modAnim">
        <pc:chgData name="Michael Nadeau" userId="886a7470192ce23a" providerId="LiveId" clId="{161D68D1-B81D-46D3-86A4-650FE200668A}" dt="2025-03-23T10:48:45.328" v="4" actId="166"/>
        <pc:sldMkLst>
          <pc:docMk/>
          <pc:sldMk cId="2886166866" sldId="257"/>
        </pc:sldMkLst>
        <pc:picChg chg="ord">
          <ac:chgData name="Michael Nadeau" userId="886a7470192ce23a" providerId="LiveId" clId="{161D68D1-B81D-46D3-86A4-650FE200668A}" dt="2025-03-23T10:48:45.328" v="4" actId="166"/>
          <ac:picMkLst>
            <pc:docMk/>
            <pc:sldMk cId="2886166866" sldId="257"/>
            <ac:picMk id="3" creationId="{F805CEF5-3D39-FD61-4D4D-616982BBBB16}"/>
          </ac:picMkLst>
        </pc:picChg>
        <pc:picChg chg="add mod">
          <ac:chgData name="Michael Nadeau" userId="886a7470192ce23a" providerId="LiveId" clId="{161D68D1-B81D-46D3-86A4-650FE200668A}" dt="2025-03-23T10:48:41.293" v="3"/>
          <ac:picMkLst>
            <pc:docMk/>
            <pc:sldMk cId="2886166866" sldId="257"/>
            <ac:picMk id="4" creationId="{A905F9B8-FBFD-C474-D5A1-A2B256AE1662}"/>
          </ac:picMkLst>
        </pc:picChg>
      </pc:sldChg>
      <pc:sldChg chg="addSp modSp mod modAnim">
        <pc:chgData name="Michael Nadeau" userId="886a7470192ce23a" providerId="LiveId" clId="{161D68D1-B81D-46D3-86A4-650FE200668A}" dt="2025-03-23T10:48:53.869" v="6" actId="166"/>
        <pc:sldMkLst>
          <pc:docMk/>
          <pc:sldMk cId="3058970565" sldId="258"/>
        </pc:sldMkLst>
        <pc:picChg chg="ord">
          <ac:chgData name="Michael Nadeau" userId="886a7470192ce23a" providerId="LiveId" clId="{161D68D1-B81D-46D3-86A4-650FE200668A}" dt="2025-03-23T10:48:53.869" v="6" actId="166"/>
          <ac:picMkLst>
            <pc:docMk/>
            <pc:sldMk cId="3058970565" sldId="258"/>
            <ac:picMk id="3" creationId="{8174B115-612F-3AE4-D39A-1D798B98C644}"/>
          </ac:picMkLst>
        </pc:picChg>
        <pc:picChg chg="add mod">
          <ac:chgData name="Michael Nadeau" userId="886a7470192ce23a" providerId="LiveId" clId="{161D68D1-B81D-46D3-86A4-650FE200668A}" dt="2025-03-23T10:48:51.206" v="5"/>
          <ac:picMkLst>
            <pc:docMk/>
            <pc:sldMk cId="3058970565" sldId="258"/>
            <ac:picMk id="4" creationId="{305BB4C5-E6BF-79DD-2B8A-5695E858A4D3}"/>
          </ac:picMkLst>
        </pc:picChg>
      </pc:sldChg>
      <pc:sldChg chg="addSp modSp mod modAnim">
        <pc:chgData name="Michael Nadeau" userId="886a7470192ce23a" providerId="LiveId" clId="{161D68D1-B81D-46D3-86A4-650FE200668A}" dt="2025-03-23T10:49:03.658" v="8" actId="166"/>
        <pc:sldMkLst>
          <pc:docMk/>
          <pc:sldMk cId="214435563" sldId="259"/>
        </pc:sldMkLst>
        <pc:picChg chg="ord">
          <ac:chgData name="Michael Nadeau" userId="886a7470192ce23a" providerId="LiveId" clId="{161D68D1-B81D-46D3-86A4-650FE200668A}" dt="2025-03-23T10:49:03.658" v="8" actId="166"/>
          <ac:picMkLst>
            <pc:docMk/>
            <pc:sldMk cId="214435563" sldId="259"/>
            <ac:picMk id="3" creationId="{A22863C5-D728-7531-7C95-97FE371BC497}"/>
          </ac:picMkLst>
        </pc:picChg>
        <pc:picChg chg="add mod">
          <ac:chgData name="Michael Nadeau" userId="886a7470192ce23a" providerId="LiveId" clId="{161D68D1-B81D-46D3-86A4-650FE200668A}" dt="2025-03-23T10:49:01.056" v="7"/>
          <ac:picMkLst>
            <pc:docMk/>
            <pc:sldMk cId="214435563" sldId="259"/>
            <ac:picMk id="4" creationId="{97F37884-1A7A-649E-DD39-60AD4A77153C}"/>
          </ac:picMkLst>
        </pc:picChg>
      </pc:sldChg>
      <pc:sldChg chg="addSp modSp mod modAnim">
        <pc:chgData name="Michael Nadeau" userId="886a7470192ce23a" providerId="LiveId" clId="{161D68D1-B81D-46D3-86A4-650FE200668A}" dt="2025-03-23T10:49:12.239" v="10" actId="166"/>
        <pc:sldMkLst>
          <pc:docMk/>
          <pc:sldMk cId="2687290111" sldId="260"/>
        </pc:sldMkLst>
        <pc:picChg chg="ord">
          <ac:chgData name="Michael Nadeau" userId="886a7470192ce23a" providerId="LiveId" clId="{161D68D1-B81D-46D3-86A4-650FE200668A}" dt="2025-03-23T10:49:12.239" v="10" actId="166"/>
          <ac:picMkLst>
            <pc:docMk/>
            <pc:sldMk cId="2687290111" sldId="260"/>
            <ac:picMk id="3" creationId="{C10075BD-40C6-5CBC-D772-214978F2DF4E}"/>
          </ac:picMkLst>
        </pc:picChg>
        <pc:picChg chg="add mod">
          <ac:chgData name="Michael Nadeau" userId="886a7470192ce23a" providerId="LiveId" clId="{161D68D1-B81D-46D3-86A4-650FE200668A}" dt="2025-03-23T10:49:09.377" v="9"/>
          <ac:picMkLst>
            <pc:docMk/>
            <pc:sldMk cId="2687290111" sldId="260"/>
            <ac:picMk id="4" creationId="{EC687092-8BE5-8544-439B-2F93D128A0C1}"/>
          </ac:picMkLst>
        </pc:picChg>
      </pc:sldChg>
      <pc:sldChg chg="addSp modSp mod modAnim">
        <pc:chgData name="Michael Nadeau" userId="886a7470192ce23a" providerId="LiveId" clId="{161D68D1-B81D-46D3-86A4-650FE200668A}" dt="2025-03-23T10:49:21.486" v="12" actId="166"/>
        <pc:sldMkLst>
          <pc:docMk/>
          <pc:sldMk cId="106253200" sldId="261"/>
        </pc:sldMkLst>
        <pc:picChg chg="ord">
          <ac:chgData name="Michael Nadeau" userId="886a7470192ce23a" providerId="LiveId" clId="{161D68D1-B81D-46D3-86A4-650FE200668A}" dt="2025-03-23T10:49:21.486" v="12" actId="166"/>
          <ac:picMkLst>
            <pc:docMk/>
            <pc:sldMk cId="106253200" sldId="261"/>
            <ac:picMk id="3" creationId="{F1A0FAC5-51EF-9F4A-DFD9-143D0D91183E}"/>
          </ac:picMkLst>
        </pc:picChg>
        <pc:picChg chg="add mod">
          <ac:chgData name="Michael Nadeau" userId="886a7470192ce23a" providerId="LiveId" clId="{161D68D1-B81D-46D3-86A4-650FE200668A}" dt="2025-03-23T10:49:18.419" v="11"/>
          <ac:picMkLst>
            <pc:docMk/>
            <pc:sldMk cId="106253200" sldId="261"/>
            <ac:picMk id="4" creationId="{AD27DBB9-EF7A-045C-3008-B5EDC0847B88}"/>
          </ac:picMkLst>
        </pc:picChg>
      </pc:sldChg>
      <pc:sldChg chg="addSp modSp mod modAnim">
        <pc:chgData name="Michael Nadeau" userId="886a7470192ce23a" providerId="LiveId" clId="{161D68D1-B81D-46D3-86A4-650FE200668A}" dt="2025-03-23T10:49:29.932" v="14" actId="166"/>
        <pc:sldMkLst>
          <pc:docMk/>
          <pc:sldMk cId="3114746052" sldId="262"/>
        </pc:sldMkLst>
        <pc:picChg chg="ord">
          <ac:chgData name="Michael Nadeau" userId="886a7470192ce23a" providerId="LiveId" clId="{161D68D1-B81D-46D3-86A4-650FE200668A}" dt="2025-03-23T10:49:29.932" v="14" actId="166"/>
          <ac:picMkLst>
            <pc:docMk/>
            <pc:sldMk cId="3114746052" sldId="262"/>
            <ac:picMk id="3" creationId="{9C2F84FF-6419-E5E4-91D9-D08072FC0297}"/>
          </ac:picMkLst>
        </pc:picChg>
        <pc:picChg chg="add mod">
          <ac:chgData name="Michael Nadeau" userId="886a7470192ce23a" providerId="LiveId" clId="{161D68D1-B81D-46D3-86A4-650FE200668A}" dt="2025-03-23T10:49:26.972" v="13"/>
          <ac:picMkLst>
            <pc:docMk/>
            <pc:sldMk cId="3114746052" sldId="262"/>
            <ac:picMk id="4" creationId="{8A0B675F-06EA-C735-3B5B-71B39AD80F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E9E0-A2B6-D7D4-B004-2FAEEDEC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B9235-52AE-5940-B85C-B08AED3E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6587-9228-42EB-994B-AE8CFB5BAE78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D03FA-311E-1B8C-C3F9-715250A3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CDFA4-E2A7-865A-FA7F-C4D249F0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542E-3004-4F06-B422-93D0BC2ED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B5E73-D370-287A-65E6-295DA26C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DDC2A-5F32-3E8A-E29D-43A798A5B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1DEC9-D9CD-4AA2-15E3-5275C4F0A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456587-9228-42EB-994B-AE8CFB5BAE78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A55AB-AD9D-E12F-A85D-BDC9012BA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A4683-1C8F-3F4B-08F1-C6C629F55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DA542E-3004-4F06-B422-93D0BC2ED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7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40B5EE-7054-C321-F7EE-BC4DB396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Self-assurance</a:t>
            </a:r>
            <a:endParaRPr lang="en-US" dirty="0"/>
          </a:p>
        </p:txBody>
      </p:sp>
      <p:pic>
        <p:nvPicPr>
          <p:cNvPr id="4" name="ttsmaker-vip-file-2025-3-23-6-47-36">
            <a:hlinkClick r:id="" action="ppaction://media"/>
            <a:extLst>
              <a:ext uri="{FF2B5EF4-FFF2-40B4-BE49-F238E27FC236}">
                <a16:creationId xmlns:a16="http://schemas.microsoft.com/office/drawing/2014/main" id="{6240C582-B778-4BF7-6E52-F36C80436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E7BE46-F188-D81E-05AD-4DF363637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0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24CDAB-B27B-27FF-71E6-5E349127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23-6-47-44">
            <a:hlinkClick r:id="" action="ppaction://media"/>
            <a:extLst>
              <a:ext uri="{FF2B5EF4-FFF2-40B4-BE49-F238E27FC236}">
                <a16:creationId xmlns:a16="http://schemas.microsoft.com/office/drawing/2014/main" id="{A905F9B8-FBFD-C474-D5A1-A2B256AE16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5CEF5-3D39-FD61-4D4D-616982BBBB1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C73B12-9DF9-CB0C-860F-26F3E433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23-6-47-45">
            <a:hlinkClick r:id="" action="ppaction://media"/>
            <a:extLst>
              <a:ext uri="{FF2B5EF4-FFF2-40B4-BE49-F238E27FC236}">
                <a16:creationId xmlns:a16="http://schemas.microsoft.com/office/drawing/2014/main" id="{305BB4C5-E6BF-79DD-2B8A-5695E858A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74B115-612F-3AE4-D39A-1D798B98C64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ED5C1F-C35B-EA87-5EAF-E451857E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4" name="ttsmaker-vip-file-2025-3-23-6-47-47">
            <a:hlinkClick r:id="" action="ppaction://media"/>
            <a:extLst>
              <a:ext uri="{FF2B5EF4-FFF2-40B4-BE49-F238E27FC236}">
                <a16:creationId xmlns:a16="http://schemas.microsoft.com/office/drawing/2014/main" id="{97F37884-1A7A-649E-DD39-60AD4A7715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2863C5-D728-7531-7C95-97FE371BC49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E9A14A-F7B2-5FE4-E3E2-4BA46C3F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23-6-47-51">
            <a:hlinkClick r:id="" action="ppaction://media"/>
            <a:extLst>
              <a:ext uri="{FF2B5EF4-FFF2-40B4-BE49-F238E27FC236}">
                <a16:creationId xmlns:a16="http://schemas.microsoft.com/office/drawing/2014/main" id="{EC687092-8BE5-8544-439B-2F93D128A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0075BD-40C6-5CBC-D772-214978F2DF4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9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AF1279-026D-55BA-2E24-C23EBD26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3-23-6-47-56">
            <a:hlinkClick r:id="" action="ppaction://media"/>
            <a:extLst>
              <a:ext uri="{FF2B5EF4-FFF2-40B4-BE49-F238E27FC236}">
                <a16:creationId xmlns:a16="http://schemas.microsoft.com/office/drawing/2014/main" id="{AD27DBB9-EF7A-045C-3008-B5EDC0847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A0FAC5-51EF-9F4A-DFD9-143D0D91183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EE2A92-2CFF-567E-8F70-AD623D4F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Self-assurance</a:t>
            </a:r>
            <a:endParaRPr lang="en-US" dirty="0"/>
          </a:p>
        </p:txBody>
      </p:sp>
      <p:pic>
        <p:nvPicPr>
          <p:cNvPr id="4" name="ttsmaker-vip-file-2025-3-23-6-48-0">
            <a:hlinkClick r:id="" action="ppaction://media"/>
            <a:extLst>
              <a:ext uri="{FF2B5EF4-FFF2-40B4-BE49-F238E27FC236}">
                <a16:creationId xmlns:a16="http://schemas.microsoft.com/office/drawing/2014/main" id="{8A0B675F-06EA-C735-3B5B-71B39AD80F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2F84FF-6419-E5E4-91D9-D08072FC029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Self-assurance</vt:lpstr>
      <vt:lpstr>Introduction</vt:lpstr>
      <vt:lpstr>Refresher</vt:lpstr>
      <vt:lpstr>Expected Outcome</vt:lpstr>
      <vt:lpstr>New KooL Keys to Success</vt:lpstr>
      <vt:lpstr>Summary</vt:lpstr>
      <vt:lpstr>Thank you for viewing Leadership is Self-assurance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2025-03-05T13:21:11Z</dcterms:created>
  <dcterms:modified xsi:type="dcterms:W3CDTF">2025-03-23T10:49:32Z</dcterms:modified>
</cp:coreProperties>
</file>