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A960C-813F-4FDB-A445-532AD68779CD}" v="24" dt="2025-05-04T10:22:57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D7CA960C-813F-4FDB-A445-532AD68779CD}"/>
    <pc:docChg chg="custSel modSld">
      <pc:chgData name="Michael Nadeau" userId="886a7470192ce23a" providerId="LiveId" clId="{D7CA960C-813F-4FDB-A445-532AD68779CD}" dt="2025-05-04T10:22:57.363" v="51" actId="931"/>
      <pc:docMkLst>
        <pc:docMk/>
      </pc:docMkLst>
      <pc:sldChg chg="addSp delSp modSp mod delAnim modAnim">
        <pc:chgData name="Michael Nadeau" userId="886a7470192ce23a" providerId="LiveId" clId="{D7CA960C-813F-4FDB-A445-532AD68779CD}" dt="2025-04-24T11:42:14.612" v="31" actId="166"/>
        <pc:sldMkLst>
          <pc:docMk/>
          <pc:sldMk cId="1627856112" sldId="256"/>
        </pc:sldMkLst>
        <pc:picChg chg="ord">
          <ac:chgData name="Michael Nadeau" userId="886a7470192ce23a" providerId="LiveId" clId="{D7CA960C-813F-4FDB-A445-532AD68779CD}" dt="2025-04-24T11:42:14.612" v="31" actId="166"/>
          <ac:picMkLst>
            <pc:docMk/>
            <pc:sldMk cId="1627856112" sldId="256"/>
            <ac:picMk id="3" creationId="{970A65A9-C955-7FB0-3FBE-4553556A579D}"/>
          </ac:picMkLst>
        </pc:picChg>
        <pc:picChg chg="add mod">
          <ac:chgData name="Michael Nadeau" userId="886a7470192ce23a" providerId="LiveId" clId="{D7CA960C-813F-4FDB-A445-532AD68779CD}" dt="2025-04-24T11:42:11.280" v="30"/>
          <ac:picMkLst>
            <pc:docMk/>
            <pc:sldMk cId="1627856112" sldId="256"/>
            <ac:picMk id="5" creationId="{6C628714-CC91-7F42-A4E1-6588816445BC}"/>
          </ac:picMkLst>
        </pc:picChg>
      </pc:sldChg>
      <pc:sldChg chg="addSp modSp mod modAnim">
        <pc:chgData name="Michael Nadeau" userId="886a7470192ce23a" providerId="LiveId" clId="{D7CA960C-813F-4FDB-A445-532AD68779CD}" dt="2025-04-11T08:18:12.987" v="3" actId="166"/>
        <pc:sldMkLst>
          <pc:docMk/>
          <pc:sldMk cId="1674260765" sldId="257"/>
        </pc:sldMkLst>
        <pc:picChg chg="ord">
          <ac:chgData name="Michael Nadeau" userId="886a7470192ce23a" providerId="LiveId" clId="{D7CA960C-813F-4FDB-A445-532AD68779CD}" dt="2025-04-11T08:18:12.987" v="3" actId="166"/>
          <ac:picMkLst>
            <pc:docMk/>
            <pc:sldMk cId="1674260765" sldId="257"/>
            <ac:picMk id="3" creationId="{4582ABCB-6BBF-D55A-0E2E-E8111C0C273B}"/>
          </ac:picMkLst>
        </pc:picChg>
        <pc:picChg chg="add mod">
          <ac:chgData name="Michael Nadeau" userId="886a7470192ce23a" providerId="LiveId" clId="{D7CA960C-813F-4FDB-A445-532AD68779CD}" dt="2025-04-11T08:18:09.513" v="2"/>
          <ac:picMkLst>
            <pc:docMk/>
            <pc:sldMk cId="1674260765" sldId="257"/>
            <ac:picMk id="4" creationId="{5F034DEF-65B1-B9DB-BA95-EB0DA6561B50}"/>
          </ac:picMkLst>
        </pc:picChg>
      </pc:sldChg>
      <pc:sldChg chg="addSp modSp mod modAnim">
        <pc:chgData name="Michael Nadeau" userId="886a7470192ce23a" providerId="LiveId" clId="{D7CA960C-813F-4FDB-A445-532AD68779CD}" dt="2025-04-11T08:18:21.863" v="5" actId="166"/>
        <pc:sldMkLst>
          <pc:docMk/>
          <pc:sldMk cId="358284207" sldId="258"/>
        </pc:sldMkLst>
        <pc:picChg chg="ord">
          <ac:chgData name="Michael Nadeau" userId="886a7470192ce23a" providerId="LiveId" clId="{D7CA960C-813F-4FDB-A445-532AD68779CD}" dt="2025-04-11T08:18:21.863" v="5" actId="166"/>
          <ac:picMkLst>
            <pc:docMk/>
            <pc:sldMk cId="358284207" sldId="258"/>
            <ac:picMk id="3" creationId="{3DF88875-BB15-DBCB-C9F3-10CA0F60834D}"/>
          </ac:picMkLst>
        </pc:picChg>
        <pc:picChg chg="add mod">
          <ac:chgData name="Michael Nadeau" userId="886a7470192ce23a" providerId="LiveId" clId="{D7CA960C-813F-4FDB-A445-532AD68779CD}" dt="2025-04-11T08:18:18.515" v="4"/>
          <ac:picMkLst>
            <pc:docMk/>
            <pc:sldMk cId="358284207" sldId="258"/>
            <ac:picMk id="4" creationId="{90D7786B-7308-02A6-1FD4-431E4005A2D0}"/>
          </ac:picMkLst>
        </pc:picChg>
      </pc:sldChg>
      <pc:sldChg chg="addSp delSp modSp mod delAnim modAnim">
        <pc:chgData name="Michael Nadeau" userId="886a7470192ce23a" providerId="LiveId" clId="{D7CA960C-813F-4FDB-A445-532AD68779CD}" dt="2025-05-04T10:22:13.896" v="39" actId="931"/>
        <pc:sldMkLst>
          <pc:docMk/>
          <pc:sldMk cId="4077514926" sldId="259"/>
        </pc:sldMkLst>
        <pc:picChg chg="del ord">
          <ac:chgData name="Michael Nadeau" userId="886a7470192ce23a" providerId="LiveId" clId="{D7CA960C-813F-4FDB-A445-532AD68779CD}" dt="2025-05-04T10:22:01.886" v="36" actId="478"/>
          <ac:picMkLst>
            <pc:docMk/>
            <pc:sldMk cId="4077514926" sldId="259"/>
            <ac:picMk id="3" creationId="{21DAB5C0-5E6B-757D-835B-C4EB3DC0C591}"/>
          </ac:picMkLst>
        </pc:picChg>
        <pc:picChg chg="add del mod">
          <ac:chgData name="Michael Nadeau" userId="886a7470192ce23a" providerId="LiveId" clId="{D7CA960C-813F-4FDB-A445-532AD68779CD}" dt="2025-05-04T10:22:03.104" v="37" actId="478"/>
          <ac:picMkLst>
            <pc:docMk/>
            <pc:sldMk cId="4077514926" sldId="259"/>
            <ac:picMk id="4" creationId="{0BA6FC69-3892-1F97-36BC-0494586EE6C3}"/>
          </ac:picMkLst>
        </pc:picChg>
        <pc:picChg chg="add mod">
          <ac:chgData name="Michael Nadeau" userId="886a7470192ce23a" providerId="LiveId" clId="{D7CA960C-813F-4FDB-A445-532AD68779CD}" dt="2025-05-04T10:22:07.823" v="38"/>
          <ac:picMkLst>
            <pc:docMk/>
            <pc:sldMk cId="4077514926" sldId="259"/>
            <ac:picMk id="5" creationId="{BAB6B631-5DA0-FA53-E2CF-88E8268C44F6}"/>
          </ac:picMkLst>
        </pc:picChg>
        <pc:picChg chg="add mod">
          <ac:chgData name="Michael Nadeau" userId="886a7470192ce23a" providerId="LiveId" clId="{D7CA960C-813F-4FDB-A445-532AD68779CD}" dt="2025-05-04T10:22:13.896" v="39" actId="931"/>
          <ac:picMkLst>
            <pc:docMk/>
            <pc:sldMk cId="4077514926" sldId="259"/>
            <ac:picMk id="7" creationId="{984613CF-045A-CE20-89DA-4604A177FBAA}"/>
          </ac:picMkLst>
        </pc:picChg>
      </pc:sldChg>
      <pc:sldChg chg="addSp delSp modSp mod delAnim modAnim">
        <pc:chgData name="Michael Nadeau" userId="886a7470192ce23a" providerId="LiveId" clId="{D7CA960C-813F-4FDB-A445-532AD68779CD}" dt="2025-05-04T10:22:29.307" v="43" actId="931"/>
        <pc:sldMkLst>
          <pc:docMk/>
          <pc:sldMk cId="219928269" sldId="260"/>
        </pc:sldMkLst>
        <pc:picChg chg="del ord">
          <ac:chgData name="Michael Nadeau" userId="886a7470192ce23a" providerId="LiveId" clId="{D7CA960C-813F-4FDB-A445-532AD68779CD}" dt="2025-05-04T10:22:17.230" v="40" actId="478"/>
          <ac:picMkLst>
            <pc:docMk/>
            <pc:sldMk cId="219928269" sldId="260"/>
            <ac:picMk id="3" creationId="{E43A6245-06D7-CD94-A7B1-0D207DD58115}"/>
          </ac:picMkLst>
        </pc:picChg>
        <pc:picChg chg="add del mod">
          <ac:chgData name="Michael Nadeau" userId="886a7470192ce23a" providerId="LiveId" clId="{D7CA960C-813F-4FDB-A445-532AD68779CD}" dt="2025-05-04T10:22:18.479" v="41" actId="478"/>
          <ac:picMkLst>
            <pc:docMk/>
            <pc:sldMk cId="219928269" sldId="260"/>
            <ac:picMk id="4" creationId="{D0654B7C-520D-BB10-A1E9-A77948F1CECB}"/>
          </ac:picMkLst>
        </pc:picChg>
        <pc:picChg chg="add mod">
          <ac:chgData name="Michael Nadeau" userId="886a7470192ce23a" providerId="LiveId" clId="{D7CA960C-813F-4FDB-A445-532AD68779CD}" dt="2025-05-04T10:22:22.955" v="42"/>
          <ac:picMkLst>
            <pc:docMk/>
            <pc:sldMk cId="219928269" sldId="260"/>
            <ac:picMk id="5" creationId="{8E0A378B-A91D-777C-7462-731E6406D386}"/>
          </ac:picMkLst>
        </pc:picChg>
        <pc:picChg chg="add mod">
          <ac:chgData name="Michael Nadeau" userId="886a7470192ce23a" providerId="LiveId" clId="{D7CA960C-813F-4FDB-A445-532AD68779CD}" dt="2025-05-04T10:22:29.307" v="43" actId="931"/>
          <ac:picMkLst>
            <pc:docMk/>
            <pc:sldMk cId="219928269" sldId="260"/>
            <ac:picMk id="7" creationId="{A76BE74B-8553-3859-EF05-274092D21FB4}"/>
          </ac:picMkLst>
        </pc:picChg>
      </pc:sldChg>
      <pc:sldChg chg="addSp modSp mod modAnim">
        <pc:chgData name="Michael Nadeau" userId="886a7470192ce23a" providerId="LiveId" clId="{D7CA960C-813F-4FDB-A445-532AD68779CD}" dt="2025-04-11T08:18:51.811" v="11" actId="166"/>
        <pc:sldMkLst>
          <pc:docMk/>
          <pc:sldMk cId="1262509135" sldId="261"/>
        </pc:sldMkLst>
        <pc:picChg chg="ord">
          <ac:chgData name="Michael Nadeau" userId="886a7470192ce23a" providerId="LiveId" clId="{D7CA960C-813F-4FDB-A445-532AD68779CD}" dt="2025-04-11T08:18:51.811" v="11" actId="166"/>
          <ac:picMkLst>
            <pc:docMk/>
            <pc:sldMk cId="1262509135" sldId="261"/>
            <ac:picMk id="3" creationId="{4058C2DE-45CD-6673-3B23-809D0272FE30}"/>
          </ac:picMkLst>
        </pc:picChg>
        <pc:picChg chg="add mod">
          <ac:chgData name="Michael Nadeau" userId="886a7470192ce23a" providerId="LiveId" clId="{D7CA960C-813F-4FDB-A445-532AD68779CD}" dt="2025-04-11T08:18:48.413" v="10"/>
          <ac:picMkLst>
            <pc:docMk/>
            <pc:sldMk cId="1262509135" sldId="261"/>
            <ac:picMk id="4" creationId="{8BBAE70C-0FBE-7E70-EC8B-F13DDAC192C9}"/>
          </ac:picMkLst>
        </pc:picChg>
      </pc:sldChg>
      <pc:sldChg chg="addSp delSp modSp mod delAnim modAnim">
        <pc:chgData name="Michael Nadeau" userId="886a7470192ce23a" providerId="LiveId" clId="{D7CA960C-813F-4FDB-A445-532AD68779CD}" dt="2025-05-04T10:22:44.115" v="47" actId="931"/>
        <pc:sldMkLst>
          <pc:docMk/>
          <pc:sldMk cId="2229295290" sldId="262"/>
        </pc:sldMkLst>
        <pc:picChg chg="del ord">
          <ac:chgData name="Michael Nadeau" userId="886a7470192ce23a" providerId="LiveId" clId="{D7CA960C-813F-4FDB-A445-532AD68779CD}" dt="2025-05-04T10:22:32.807" v="44" actId="478"/>
          <ac:picMkLst>
            <pc:docMk/>
            <pc:sldMk cId="2229295290" sldId="262"/>
            <ac:picMk id="3" creationId="{BA15F7E1-226E-CDF3-F386-AE2D4A372147}"/>
          </ac:picMkLst>
        </pc:picChg>
        <pc:picChg chg="add del mod">
          <ac:chgData name="Michael Nadeau" userId="886a7470192ce23a" providerId="LiveId" clId="{D7CA960C-813F-4FDB-A445-532AD68779CD}" dt="2025-05-04T10:22:33.751" v="45" actId="478"/>
          <ac:picMkLst>
            <pc:docMk/>
            <pc:sldMk cId="2229295290" sldId="262"/>
            <ac:picMk id="4" creationId="{0026EA4A-7A8F-C731-F6BC-158D56807C0F}"/>
          </ac:picMkLst>
        </pc:picChg>
        <pc:picChg chg="add mod">
          <ac:chgData name="Michael Nadeau" userId="886a7470192ce23a" providerId="LiveId" clId="{D7CA960C-813F-4FDB-A445-532AD68779CD}" dt="2025-05-04T10:22:38.211" v="46"/>
          <ac:picMkLst>
            <pc:docMk/>
            <pc:sldMk cId="2229295290" sldId="262"/>
            <ac:picMk id="5" creationId="{019517A8-11EF-CB1E-CED0-3D9298C2A632}"/>
          </ac:picMkLst>
        </pc:picChg>
        <pc:picChg chg="add mod">
          <ac:chgData name="Michael Nadeau" userId="886a7470192ce23a" providerId="LiveId" clId="{D7CA960C-813F-4FDB-A445-532AD68779CD}" dt="2025-05-04T10:22:44.115" v="47" actId="931"/>
          <ac:picMkLst>
            <pc:docMk/>
            <pc:sldMk cId="2229295290" sldId="262"/>
            <ac:picMk id="7" creationId="{67AF29FA-7F58-DE65-7C64-C3DE67A913B9}"/>
          </ac:picMkLst>
        </pc:picChg>
      </pc:sldChg>
      <pc:sldChg chg="addSp delSp modSp mod delAnim modAnim">
        <pc:chgData name="Michael Nadeau" userId="886a7470192ce23a" providerId="LiveId" clId="{D7CA960C-813F-4FDB-A445-532AD68779CD}" dt="2025-05-04T10:22:57.363" v="51" actId="931"/>
        <pc:sldMkLst>
          <pc:docMk/>
          <pc:sldMk cId="700800983" sldId="263"/>
        </pc:sldMkLst>
        <pc:picChg chg="del ord">
          <ac:chgData name="Michael Nadeau" userId="886a7470192ce23a" providerId="LiveId" clId="{D7CA960C-813F-4FDB-A445-532AD68779CD}" dt="2025-05-04T10:22:46.359" v="48" actId="478"/>
          <ac:picMkLst>
            <pc:docMk/>
            <pc:sldMk cId="700800983" sldId="263"/>
            <ac:picMk id="3" creationId="{13DEF439-33F3-0CAF-027F-17EE3C085357}"/>
          </ac:picMkLst>
        </pc:picChg>
        <pc:picChg chg="add del mod">
          <ac:chgData name="Michael Nadeau" userId="886a7470192ce23a" providerId="LiveId" clId="{D7CA960C-813F-4FDB-A445-532AD68779CD}" dt="2025-05-04T10:22:47.295" v="49" actId="478"/>
          <ac:picMkLst>
            <pc:docMk/>
            <pc:sldMk cId="700800983" sldId="263"/>
            <ac:picMk id="4" creationId="{CF236E33-4DCE-7F35-2672-8B736CD2BE4D}"/>
          </ac:picMkLst>
        </pc:picChg>
        <pc:picChg chg="add mod">
          <ac:chgData name="Michael Nadeau" userId="886a7470192ce23a" providerId="LiveId" clId="{D7CA960C-813F-4FDB-A445-532AD68779CD}" dt="2025-05-04T10:22:52.350" v="50"/>
          <ac:picMkLst>
            <pc:docMk/>
            <pc:sldMk cId="700800983" sldId="263"/>
            <ac:picMk id="5" creationId="{03B684EB-94B9-2AA6-E390-7DBDFD925672}"/>
          </ac:picMkLst>
        </pc:picChg>
        <pc:picChg chg="add mod">
          <ac:chgData name="Michael Nadeau" userId="886a7470192ce23a" providerId="LiveId" clId="{D7CA960C-813F-4FDB-A445-532AD68779CD}" dt="2025-05-04T10:22:57.363" v="51" actId="931"/>
          <ac:picMkLst>
            <pc:docMk/>
            <pc:sldMk cId="700800983" sldId="263"/>
            <ac:picMk id="7" creationId="{02464B0D-EFA3-6E1D-8E46-1FC6F7934203}"/>
          </ac:picMkLst>
        </pc:picChg>
      </pc:sldChg>
      <pc:sldChg chg="addSp modSp mod modAnim">
        <pc:chgData name="Michael Nadeau" userId="886a7470192ce23a" providerId="LiveId" clId="{D7CA960C-813F-4FDB-A445-532AD68779CD}" dt="2025-04-11T08:19:26.252" v="17" actId="166"/>
        <pc:sldMkLst>
          <pc:docMk/>
          <pc:sldMk cId="2607924019" sldId="264"/>
        </pc:sldMkLst>
        <pc:picChg chg="ord">
          <ac:chgData name="Michael Nadeau" userId="886a7470192ce23a" providerId="LiveId" clId="{D7CA960C-813F-4FDB-A445-532AD68779CD}" dt="2025-04-11T08:19:26.252" v="17" actId="166"/>
          <ac:picMkLst>
            <pc:docMk/>
            <pc:sldMk cId="2607924019" sldId="264"/>
            <ac:picMk id="3" creationId="{2125C25F-F4EF-105C-16DA-56A62EBB5226}"/>
          </ac:picMkLst>
        </pc:picChg>
        <pc:picChg chg="add mod">
          <ac:chgData name="Michael Nadeau" userId="886a7470192ce23a" providerId="LiveId" clId="{D7CA960C-813F-4FDB-A445-532AD68779CD}" dt="2025-04-11T08:19:23.294" v="16"/>
          <ac:picMkLst>
            <pc:docMk/>
            <pc:sldMk cId="2607924019" sldId="264"/>
            <ac:picMk id="4" creationId="{EA82A463-3F36-2DD5-3C59-17942490F980}"/>
          </ac:picMkLst>
        </pc:picChg>
      </pc:sldChg>
      <pc:sldChg chg="addSp modSp mod modAnim">
        <pc:chgData name="Michael Nadeau" userId="886a7470192ce23a" providerId="LiveId" clId="{D7CA960C-813F-4FDB-A445-532AD68779CD}" dt="2025-04-11T08:19:36.438" v="19" actId="166"/>
        <pc:sldMkLst>
          <pc:docMk/>
          <pc:sldMk cId="2805160310" sldId="265"/>
        </pc:sldMkLst>
        <pc:picChg chg="ord">
          <ac:chgData name="Michael Nadeau" userId="886a7470192ce23a" providerId="LiveId" clId="{D7CA960C-813F-4FDB-A445-532AD68779CD}" dt="2025-04-11T08:19:36.438" v="19" actId="166"/>
          <ac:picMkLst>
            <pc:docMk/>
            <pc:sldMk cId="2805160310" sldId="265"/>
            <ac:picMk id="3" creationId="{928EE538-736B-4B3D-6886-F5512E952D36}"/>
          </ac:picMkLst>
        </pc:picChg>
        <pc:picChg chg="add mod">
          <ac:chgData name="Michael Nadeau" userId="886a7470192ce23a" providerId="LiveId" clId="{D7CA960C-813F-4FDB-A445-532AD68779CD}" dt="2025-04-11T08:19:33.378" v="18"/>
          <ac:picMkLst>
            <pc:docMk/>
            <pc:sldMk cId="2805160310" sldId="265"/>
            <ac:picMk id="4" creationId="{7784C738-FC1B-D52C-AABC-277D67CFDC76}"/>
          </ac:picMkLst>
        </pc:picChg>
      </pc:sldChg>
      <pc:sldChg chg="addSp modSp mod modAnim">
        <pc:chgData name="Michael Nadeau" userId="886a7470192ce23a" providerId="LiveId" clId="{D7CA960C-813F-4FDB-A445-532AD68779CD}" dt="2025-04-11T08:19:48.032" v="21" actId="166"/>
        <pc:sldMkLst>
          <pc:docMk/>
          <pc:sldMk cId="4122059087" sldId="266"/>
        </pc:sldMkLst>
        <pc:picChg chg="ord">
          <ac:chgData name="Michael Nadeau" userId="886a7470192ce23a" providerId="LiveId" clId="{D7CA960C-813F-4FDB-A445-532AD68779CD}" dt="2025-04-11T08:19:48.032" v="21" actId="166"/>
          <ac:picMkLst>
            <pc:docMk/>
            <pc:sldMk cId="4122059087" sldId="266"/>
            <ac:picMk id="3" creationId="{15B015B8-8D29-3D7E-A53D-233379631345}"/>
          </ac:picMkLst>
        </pc:picChg>
        <pc:picChg chg="add mod">
          <ac:chgData name="Michael Nadeau" userId="886a7470192ce23a" providerId="LiveId" clId="{D7CA960C-813F-4FDB-A445-532AD68779CD}" dt="2025-04-11T08:19:43.628" v="20"/>
          <ac:picMkLst>
            <pc:docMk/>
            <pc:sldMk cId="4122059087" sldId="266"/>
            <ac:picMk id="4" creationId="{B27B2AB8-CC0F-46AA-2F43-CC5F938B0CEF}"/>
          </ac:picMkLst>
        </pc:picChg>
      </pc:sldChg>
      <pc:sldChg chg="addSp modSp mod modAnim">
        <pc:chgData name="Michael Nadeau" userId="886a7470192ce23a" providerId="LiveId" clId="{D7CA960C-813F-4FDB-A445-532AD68779CD}" dt="2025-04-11T08:19:57.319" v="23" actId="166"/>
        <pc:sldMkLst>
          <pc:docMk/>
          <pc:sldMk cId="2439044585" sldId="267"/>
        </pc:sldMkLst>
        <pc:picChg chg="ord">
          <ac:chgData name="Michael Nadeau" userId="886a7470192ce23a" providerId="LiveId" clId="{D7CA960C-813F-4FDB-A445-532AD68779CD}" dt="2025-04-11T08:19:57.319" v="23" actId="166"/>
          <ac:picMkLst>
            <pc:docMk/>
            <pc:sldMk cId="2439044585" sldId="267"/>
            <ac:picMk id="3" creationId="{0812A56D-411B-F0D1-B411-81C81D8C5919}"/>
          </ac:picMkLst>
        </pc:picChg>
        <pc:picChg chg="add mod">
          <ac:chgData name="Michael Nadeau" userId="886a7470192ce23a" providerId="LiveId" clId="{D7CA960C-813F-4FDB-A445-532AD68779CD}" dt="2025-04-11T08:19:54.410" v="22"/>
          <ac:picMkLst>
            <pc:docMk/>
            <pc:sldMk cId="2439044585" sldId="267"/>
            <ac:picMk id="4" creationId="{78D10F33-78CB-ECEE-E336-F5E2DEAC9EF2}"/>
          </ac:picMkLst>
        </pc:picChg>
      </pc:sldChg>
      <pc:sldChg chg="addSp modSp mod modAnim">
        <pc:chgData name="Michael Nadeau" userId="886a7470192ce23a" providerId="LiveId" clId="{D7CA960C-813F-4FDB-A445-532AD68779CD}" dt="2025-04-11T08:20:08.965" v="25" actId="166"/>
        <pc:sldMkLst>
          <pc:docMk/>
          <pc:sldMk cId="2580875744" sldId="268"/>
        </pc:sldMkLst>
        <pc:picChg chg="ord">
          <ac:chgData name="Michael Nadeau" userId="886a7470192ce23a" providerId="LiveId" clId="{D7CA960C-813F-4FDB-A445-532AD68779CD}" dt="2025-04-11T08:20:08.965" v="25" actId="166"/>
          <ac:picMkLst>
            <pc:docMk/>
            <pc:sldMk cId="2580875744" sldId="268"/>
            <ac:picMk id="3" creationId="{96F62039-40EF-4C7E-7FBB-E8F7BB326188}"/>
          </ac:picMkLst>
        </pc:picChg>
        <pc:picChg chg="add mod">
          <ac:chgData name="Michael Nadeau" userId="886a7470192ce23a" providerId="LiveId" clId="{D7CA960C-813F-4FDB-A445-532AD68779CD}" dt="2025-04-11T08:20:04.660" v="24"/>
          <ac:picMkLst>
            <pc:docMk/>
            <pc:sldMk cId="2580875744" sldId="268"/>
            <ac:picMk id="4" creationId="{579C6FFD-8C58-E7E4-F723-5550538181CB}"/>
          </ac:picMkLst>
        </pc:picChg>
      </pc:sldChg>
      <pc:sldChg chg="addSp delSp modSp mod delAnim modAnim">
        <pc:chgData name="Michael Nadeau" userId="886a7470192ce23a" providerId="LiveId" clId="{D7CA960C-813F-4FDB-A445-532AD68779CD}" dt="2025-04-24T11:42:31.922" v="35" actId="166"/>
        <pc:sldMkLst>
          <pc:docMk/>
          <pc:sldMk cId="3224380107" sldId="269"/>
        </pc:sldMkLst>
        <pc:picChg chg="ord">
          <ac:chgData name="Michael Nadeau" userId="886a7470192ce23a" providerId="LiveId" clId="{D7CA960C-813F-4FDB-A445-532AD68779CD}" dt="2025-04-24T11:42:31.922" v="35" actId="166"/>
          <ac:picMkLst>
            <pc:docMk/>
            <pc:sldMk cId="3224380107" sldId="269"/>
            <ac:picMk id="3" creationId="{C9274132-64BC-63C1-AE88-333F5654C555}"/>
          </ac:picMkLst>
        </pc:picChg>
        <pc:picChg chg="add mod">
          <ac:chgData name="Michael Nadeau" userId="886a7470192ce23a" providerId="LiveId" clId="{D7CA960C-813F-4FDB-A445-532AD68779CD}" dt="2025-04-24T11:42:26.966" v="34"/>
          <ac:picMkLst>
            <pc:docMk/>
            <pc:sldMk cId="3224380107" sldId="269"/>
            <ac:picMk id="5" creationId="{8B99DD21-84A1-BCAC-60D4-BD3B5270F4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0CF-DBD6-7C8B-D81B-49BB4125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818A1-3F96-458D-FE93-DAD7279F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853-3F81-4B4E-8EEE-6313DF7C893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5094B-73E7-3C0A-6419-38842596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A3AD5-A7C7-7238-C843-84503991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7C3A-0BB0-4B85-87A2-F22B6DD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6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70575-A1C1-CD66-475A-E543913C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43BE0-428F-5185-1935-B875554C0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52793-461C-F879-7960-0AD11C3F8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1B9853-3F81-4B4E-8EEE-6313DF7C893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C7FF8-2D46-DD7B-9B89-A3ABDA3BF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4B28E-AB86-8523-B2B8-F9D43730E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57C3A-0BB0-4B85-87A2-F22B6DD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ACFF8E-C368-3F17-0997-AB9EA3D8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Humility</a:t>
            </a:r>
            <a:endParaRPr lang="en-US" dirty="0"/>
          </a:p>
        </p:txBody>
      </p:sp>
      <p:pic>
        <p:nvPicPr>
          <p:cNvPr id="5" name="ttsmaker-vip-file-2025-4-24-7-41-51">
            <a:hlinkClick r:id="" action="ppaction://media"/>
            <a:extLst>
              <a:ext uri="{FF2B5EF4-FFF2-40B4-BE49-F238E27FC236}">
                <a16:creationId xmlns:a16="http://schemas.microsoft.com/office/drawing/2014/main" id="{6C628714-CC91-7F42-A4E1-6588816445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0A65A9-C955-7FB0-3FBE-4553556A579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75525E-B1CE-7510-AF0E-308675BE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11-4-17-26">
            <a:hlinkClick r:id="" action="ppaction://media"/>
            <a:extLst>
              <a:ext uri="{FF2B5EF4-FFF2-40B4-BE49-F238E27FC236}">
                <a16:creationId xmlns:a16="http://schemas.microsoft.com/office/drawing/2014/main" id="{7784C738-FC1B-D52C-AABC-277D67CFDC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EE538-736B-4B3D-6886-F5512E952D3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9507BF-A190-26C7-E459-C1022EFB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11-4-17-25">
            <a:hlinkClick r:id="" action="ppaction://media"/>
            <a:extLst>
              <a:ext uri="{FF2B5EF4-FFF2-40B4-BE49-F238E27FC236}">
                <a16:creationId xmlns:a16="http://schemas.microsoft.com/office/drawing/2014/main" id="{B27B2AB8-CC0F-46AA-2F43-CC5F938B0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B015B8-8D29-3D7E-A53D-23337963134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16D70-93C5-B282-8A97-EB0A3C6E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11-4-17-23">
            <a:hlinkClick r:id="" action="ppaction://media"/>
            <a:extLst>
              <a:ext uri="{FF2B5EF4-FFF2-40B4-BE49-F238E27FC236}">
                <a16:creationId xmlns:a16="http://schemas.microsoft.com/office/drawing/2014/main" id="{78D10F33-78CB-ECEE-E336-F5E2DEAC9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12A56D-411B-F0D1-B411-81C81D8C591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ACCF7B-04AC-2908-1ED9-31D7F9B0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11-4-17-22">
            <a:hlinkClick r:id="" action="ppaction://media"/>
            <a:extLst>
              <a:ext uri="{FF2B5EF4-FFF2-40B4-BE49-F238E27FC236}">
                <a16:creationId xmlns:a16="http://schemas.microsoft.com/office/drawing/2014/main" id="{579C6FFD-8C58-E7E4-F723-555053818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F62039-40EF-4C7E-7FBB-E8F7BB3261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265B64-3798-CEBB-B013-1FC7B33B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Humility</a:t>
            </a:r>
            <a:endParaRPr lang="en-US" dirty="0"/>
          </a:p>
        </p:txBody>
      </p:sp>
      <p:pic>
        <p:nvPicPr>
          <p:cNvPr id="5" name="ttsmaker-vip-file-2025-4-24-7-41-49">
            <a:hlinkClick r:id="" action="ppaction://media"/>
            <a:extLst>
              <a:ext uri="{FF2B5EF4-FFF2-40B4-BE49-F238E27FC236}">
                <a16:creationId xmlns:a16="http://schemas.microsoft.com/office/drawing/2014/main" id="{8B99DD21-84A1-BCAC-60D4-BD3B5270F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74132-64BC-63C1-AE88-333F5654C55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44AEBA-1344-8135-2392-D38D5B3B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11-4-17-40">
            <a:hlinkClick r:id="" action="ppaction://media"/>
            <a:extLst>
              <a:ext uri="{FF2B5EF4-FFF2-40B4-BE49-F238E27FC236}">
                <a16:creationId xmlns:a16="http://schemas.microsoft.com/office/drawing/2014/main" id="{5F034DEF-65B1-B9DB-BA95-EB0DA6561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2ABCB-6BBF-D55A-0E2E-E8111C0C273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F559ED-DC43-0A72-F3A0-653F1DDD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11-4-17-38">
            <a:hlinkClick r:id="" action="ppaction://media"/>
            <a:extLst>
              <a:ext uri="{FF2B5EF4-FFF2-40B4-BE49-F238E27FC236}">
                <a16:creationId xmlns:a16="http://schemas.microsoft.com/office/drawing/2014/main" id="{90D7786B-7308-02A6-1FD4-431E4005A2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F88875-BB15-DBCB-C9F3-10CA0F60834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3517BB-48B7-0AB3-A315-31DA4725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Humility</a:t>
            </a:r>
            <a:endParaRPr lang="en-US" dirty="0"/>
          </a:p>
        </p:txBody>
      </p:sp>
      <p:pic>
        <p:nvPicPr>
          <p:cNvPr id="5" name="ttsmaker-vip-file-2025-5-4-6-21-49">
            <a:hlinkClick r:id="" action="ppaction://media"/>
            <a:extLst>
              <a:ext uri="{FF2B5EF4-FFF2-40B4-BE49-F238E27FC236}">
                <a16:creationId xmlns:a16="http://schemas.microsoft.com/office/drawing/2014/main" id="{BAB6B631-5DA0-FA53-E2CF-88E8268C4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4613CF-045A-CE20-89DA-4604A177F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E8F482-CB97-CC05-6792-FA43D239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Humility</a:t>
            </a:r>
            <a:endParaRPr lang="en-US" dirty="0"/>
          </a:p>
        </p:txBody>
      </p:sp>
      <p:pic>
        <p:nvPicPr>
          <p:cNvPr id="5" name="ttsmaker-vip-file-2025-5-4-6-21-47">
            <a:hlinkClick r:id="" action="ppaction://media"/>
            <a:extLst>
              <a:ext uri="{FF2B5EF4-FFF2-40B4-BE49-F238E27FC236}">
                <a16:creationId xmlns:a16="http://schemas.microsoft.com/office/drawing/2014/main" id="{8E0A378B-A91D-777C-7462-731E6406D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6BE74B-8553-3859-EF05-274092D21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307CC7-50CC-851F-7D2E-AE5446FC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Humility</a:t>
            </a:r>
            <a:endParaRPr lang="en-US" dirty="0"/>
          </a:p>
        </p:txBody>
      </p:sp>
      <p:pic>
        <p:nvPicPr>
          <p:cNvPr id="4" name="ttsmaker-vip-file-2025-4-11-4-17-33">
            <a:hlinkClick r:id="" action="ppaction://media"/>
            <a:extLst>
              <a:ext uri="{FF2B5EF4-FFF2-40B4-BE49-F238E27FC236}">
                <a16:creationId xmlns:a16="http://schemas.microsoft.com/office/drawing/2014/main" id="{8BBAE70C-0FBE-7E70-EC8B-F13DDAC19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58C2DE-45CD-6673-3B23-809D0272FE3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0D90ED-7E80-ABF2-34DB-1A53A113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Humility</a:t>
            </a:r>
            <a:endParaRPr lang="en-US" dirty="0"/>
          </a:p>
        </p:txBody>
      </p:sp>
      <p:pic>
        <p:nvPicPr>
          <p:cNvPr id="5" name="ttsmaker-vip-file-2025-5-4-6-21-45">
            <a:hlinkClick r:id="" action="ppaction://media"/>
            <a:extLst>
              <a:ext uri="{FF2B5EF4-FFF2-40B4-BE49-F238E27FC236}">
                <a16:creationId xmlns:a16="http://schemas.microsoft.com/office/drawing/2014/main" id="{019517A8-11EF-CB1E-CED0-3D9298C2A6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F29FA-7F58-DE65-7C64-C3DE67A91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A563B9-F4D2-014F-5BFF-C04F648F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Humility</a:t>
            </a:r>
            <a:endParaRPr lang="en-US" dirty="0"/>
          </a:p>
        </p:txBody>
      </p:sp>
      <p:pic>
        <p:nvPicPr>
          <p:cNvPr id="5" name="ttsmaker-vip-file-2025-5-4-6-21-43">
            <a:hlinkClick r:id="" action="ppaction://media"/>
            <a:extLst>
              <a:ext uri="{FF2B5EF4-FFF2-40B4-BE49-F238E27FC236}">
                <a16:creationId xmlns:a16="http://schemas.microsoft.com/office/drawing/2014/main" id="{03B684EB-94B9-2AA6-E390-7DBDFD925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464B0D-EFA3-6E1D-8E46-1FC6F7934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D4290C-BC52-DCB2-28FE-8E9E4C14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Humility</a:t>
            </a:r>
            <a:endParaRPr lang="en-US" dirty="0"/>
          </a:p>
        </p:txBody>
      </p:sp>
      <p:pic>
        <p:nvPicPr>
          <p:cNvPr id="4" name="ttsmaker-vip-file-2025-4-11-4-17-28">
            <a:hlinkClick r:id="" action="ppaction://media"/>
            <a:extLst>
              <a:ext uri="{FF2B5EF4-FFF2-40B4-BE49-F238E27FC236}">
                <a16:creationId xmlns:a16="http://schemas.microsoft.com/office/drawing/2014/main" id="{EA82A463-3F36-2DD5-3C59-17942490F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25C25F-F4EF-105C-16DA-56A62EBB522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Humility</vt:lpstr>
      <vt:lpstr>Introduction</vt:lpstr>
      <vt:lpstr>Let’s look at the Expected Outcomes</vt:lpstr>
      <vt:lpstr>Leadership is Humility</vt:lpstr>
      <vt:lpstr>Leadership is Humility</vt:lpstr>
      <vt:lpstr>Leadership is Humility</vt:lpstr>
      <vt:lpstr>Leadership is Humility</vt:lpstr>
      <vt:lpstr>Leadership is Humility</vt:lpstr>
      <vt:lpstr>Leadership is Humility</vt:lpstr>
      <vt:lpstr>Organizational Applicability</vt:lpstr>
      <vt:lpstr>Expected Benefits</vt:lpstr>
      <vt:lpstr>Five KooL Keys to Success</vt:lpstr>
      <vt:lpstr>Summary</vt:lpstr>
      <vt:lpstr>Thank you for viewing Leadership is Humility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2025-03-27T13:30:07Z</dcterms:created>
  <dcterms:modified xsi:type="dcterms:W3CDTF">2025-05-04T10:22:58Z</dcterms:modified>
</cp:coreProperties>
</file>