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7D876-AAAB-420E-8075-D1D5F66A52D8}" v="25" dt="2025-05-06T10:55:4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88C7D876-AAAB-420E-8075-D1D5F66A52D8}"/>
    <pc:docChg chg="custSel modSld">
      <pc:chgData name="Michael Nadeau" userId="886a7470192ce23a" providerId="LiveId" clId="{88C7D876-AAAB-420E-8075-D1D5F66A52D8}" dt="2025-05-06T10:55:48.091" v="55" actId="962"/>
      <pc:docMkLst>
        <pc:docMk/>
      </pc:docMkLst>
      <pc:sldChg chg="addSp delSp modSp mod delAnim modAnim">
        <pc:chgData name="Michael Nadeau" userId="886a7470192ce23a" providerId="LiveId" clId="{88C7D876-AAAB-420E-8075-D1D5F66A52D8}" dt="2025-04-26T10:59:25.563" v="31" actId="166"/>
        <pc:sldMkLst>
          <pc:docMk/>
          <pc:sldMk cId="202059961" sldId="256"/>
        </pc:sldMkLst>
        <pc:picChg chg="ord">
          <ac:chgData name="Michael Nadeau" userId="886a7470192ce23a" providerId="LiveId" clId="{88C7D876-AAAB-420E-8075-D1D5F66A52D8}" dt="2025-04-26T10:59:25.563" v="31" actId="166"/>
          <ac:picMkLst>
            <pc:docMk/>
            <pc:sldMk cId="202059961" sldId="256"/>
            <ac:picMk id="3" creationId="{0B24C969-0641-1246-D50B-6C33CAADB353}"/>
          </ac:picMkLst>
        </pc:picChg>
        <pc:picChg chg="add mod">
          <ac:chgData name="Michael Nadeau" userId="886a7470192ce23a" providerId="LiveId" clId="{88C7D876-AAAB-420E-8075-D1D5F66A52D8}" dt="2025-04-26T10:59:22.581" v="30"/>
          <ac:picMkLst>
            <pc:docMk/>
            <pc:sldMk cId="202059961" sldId="256"/>
            <ac:picMk id="5" creationId="{E95C05E5-9803-4458-3696-A171D9E2C95B}"/>
          </ac:picMkLst>
        </pc:picChg>
      </pc:sldChg>
      <pc:sldChg chg="addSp modSp mod modAnim">
        <pc:chgData name="Michael Nadeau" userId="886a7470192ce23a" providerId="LiveId" clId="{88C7D876-AAAB-420E-8075-D1D5F66A52D8}" dt="2025-04-17T14:26:38.549" v="3" actId="166"/>
        <pc:sldMkLst>
          <pc:docMk/>
          <pc:sldMk cId="597621085" sldId="257"/>
        </pc:sldMkLst>
        <pc:picChg chg="ord">
          <ac:chgData name="Michael Nadeau" userId="886a7470192ce23a" providerId="LiveId" clId="{88C7D876-AAAB-420E-8075-D1D5F66A52D8}" dt="2025-04-17T14:26:38.549" v="3" actId="166"/>
          <ac:picMkLst>
            <pc:docMk/>
            <pc:sldMk cId="597621085" sldId="257"/>
            <ac:picMk id="3" creationId="{25F293CC-72E8-8C11-3CF1-679F36BF543A}"/>
          </ac:picMkLst>
        </pc:picChg>
        <pc:picChg chg="add mod">
          <ac:chgData name="Michael Nadeau" userId="886a7470192ce23a" providerId="LiveId" clId="{88C7D876-AAAB-420E-8075-D1D5F66A52D8}" dt="2025-04-17T14:26:35.087" v="2"/>
          <ac:picMkLst>
            <pc:docMk/>
            <pc:sldMk cId="597621085" sldId="257"/>
            <ac:picMk id="4" creationId="{9269BD22-65F1-ED64-6BA2-3032FD2B81AA}"/>
          </ac:picMkLst>
        </pc:picChg>
      </pc:sldChg>
      <pc:sldChg chg="addSp modSp mod modAnim">
        <pc:chgData name="Michael Nadeau" userId="886a7470192ce23a" providerId="LiveId" clId="{88C7D876-AAAB-420E-8075-D1D5F66A52D8}" dt="2025-04-17T14:26:47.843" v="5" actId="166"/>
        <pc:sldMkLst>
          <pc:docMk/>
          <pc:sldMk cId="1745772541" sldId="258"/>
        </pc:sldMkLst>
        <pc:picChg chg="ord">
          <ac:chgData name="Michael Nadeau" userId="886a7470192ce23a" providerId="LiveId" clId="{88C7D876-AAAB-420E-8075-D1D5F66A52D8}" dt="2025-04-17T14:26:47.843" v="5" actId="166"/>
          <ac:picMkLst>
            <pc:docMk/>
            <pc:sldMk cId="1745772541" sldId="258"/>
            <ac:picMk id="3" creationId="{A2BDFD43-C2CD-99BF-EB04-C01B3965F818}"/>
          </ac:picMkLst>
        </pc:picChg>
        <pc:picChg chg="add mod">
          <ac:chgData name="Michael Nadeau" userId="886a7470192ce23a" providerId="LiveId" clId="{88C7D876-AAAB-420E-8075-D1D5F66A52D8}" dt="2025-04-17T14:26:44.185" v="4"/>
          <ac:picMkLst>
            <pc:docMk/>
            <pc:sldMk cId="1745772541" sldId="258"/>
            <ac:picMk id="4" creationId="{B58F3FE2-DDDE-9013-679E-EFE078B9AAD2}"/>
          </ac:picMkLst>
        </pc:picChg>
      </pc:sldChg>
      <pc:sldChg chg="addSp delSp modSp mod delAnim modAnim">
        <pc:chgData name="Michael Nadeau" userId="886a7470192ce23a" providerId="LiveId" clId="{88C7D876-AAAB-420E-8075-D1D5F66A52D8}" dt="2025-05-06T10:54:59.862" v="39" actId="931"/>
        <pc:sldMkLst>
          <pc:docMk/>
          <pc:sldMk cId="2730381083" sldId="259"/>
        </pc:sldMkLst>
        <pc:picChg chg="del ord">
          <ac:chgData name="Michael Nadeau" userId="886a7470192ce23a" providerId="LiveId" clId="{88C7D876-AAAB-420E-8075-D1D5F66A52D8}" dt="2025-05-06T10:54:48.472" v="36" actId="478"/>
          <ac:picMkLst>
            <pc:docMk/>
            <pc:sldMk cId="2730381083" sldId="259"/>
            <ac:picMk id="3" creationId="{7C1E74B9-CA29-3A31-5AC1-CC175D581786}"/>
          </ac:picMkLst>
        </pc:picChg>
        <pc:picChg chg="add del mod">
          <ac:chgData name="Michael Nadeau" userId="886a7470192ce23a" providerId="LiveId" clId="{88C7D876-AAAB-420E-8075-D1D5F66A52D8}" dt="2025-05-06T10:54:49.737" v="37" actId="478"/>
          <ac:picMkLst>
            <pc:docMk/>
            <pc:sldMk cId="2730381083" sldId="259"/>
            <ac:picMk id="4" creationId="{97C5B8C9-D4FA-BC4A-07B0-497287F7D229}"/>
          </ac:picMkLst>
        </pc:picChg>
        <pc:picChg chg="add mod">
          <ac:chgData name="Michael Nadeau" userId="886a7470192ce23a" providerId="LiveId" clId="{88C7D876-AAAB-420E-8075-D1D5F66A52D8}" dt="2025-05-06T10:54:53.999" v="38"/>
          <ac:picMkLst>
            <pc:docMk/>
            <pc:sldMk cId="2730381083" sldId="259"/>
            <ac:picMk id="5" creationId="{B9A92010-8C19-220F-6255-DDEEBC8D9E19}"/>
          </ac:picMkLst>
        </pc:picChg>
        <pc:picChg chg="add mod">
          <ac:chgData name="Michael Nadeau" userId="886a7470192ce23a" providerId="LiveId" clId="{88C7D876-AAAB-420E-8075-D1D5F66A52D8}" dt="2025-05-06T10:54:59.862" v="39" actId="931"/>
          <ac:picMkLst>
            <pc:docMk/>
            <pc:sldMk cId="2730381083" sldId="259"/>
            <ac:picMk id="7" creationId="{1796DD51-366B-B9A5-B88A-4E2EDB7C0201}"/>
          </ac:picMkLst>
        </pc:picChg>
      </pc:sldChg>
      <pc:sldChg chg="addSp delSp modSp mod delAnim modAnim">
        <pc:chgData name="Michael Nadeau" userId="886a7470192ce23a" providerId="LiveId" clId="{88C7D876-AAAB-420E-8075-D1D5F66A52D8}" dt="2025-05-06T10:55:15.160" v="43" actId="931"/>
        <pc:sldMkLst>
          <pc:docMk/>
          <pc:sldMk cId="1041639474" sldId="260"/>
        </pc:sldMkLst>
        <pc:picChg chg="del ord">
          <ac:chgData name="Michael Nadeau" userId="886a7470192ce23a" providerId="LiveId" clId="{88C7D876-AAAB-420E-8075-D1D5F66A52D8}" dt="2025-05-06T10:55:02.465" v="40" actId="478"/>
          <ac:picMkLst>
            <pc:docMk/>
            <pc:sldMk cId="1041639474" sldId="260"/>
            <ac:picMk id="3" creationId="{E64CFEC4-4818-7E5F-9E90-22CACE44C477}"/>
          </ac:picMkLst>
        </pc:picChg>
        <pc:picChg chg="add del mod">
          <ac:chgData name="Michael Nadeau" userId="886a7470192ce23a" providerId="LiveId" clId="{88C7D876-AAAB-420E-8075-D1D5F66A52D8}" dt="2025-05-06T10:55:03.281" v="41" actId="478"/>
          <ac:picMkLst>
            <pc:docMk/>
            <pc:sldMk cId="1041639474" sldId="260"/>
            <ac:picMk id="4" creationId="{4C3C783F-57DA-8316-351C-3CC5C71396C0}"/>
          </ac:picMkLst>
        </pc:picChg>
        <pc:picChg chg="add mod">
          <ac:chgData name="Michael Nadeau" userId="886a7470192ce23a" providerId="LiveId" clId="{88C7D876-AAAB-420E-8075-D1D5F66A52D8}" dt="2025-05-06T10:55:07.601" v="42"/>
          <ac:picMkLst>
            <pc:docMk/>
            <pc:sldMk cId="1041639474" sldId="260"/>
            <ac:picMk id="5" creationId="{C5095CE2-FD81-14B5-7397-D5CBCA829006}"/>
          </ac:picMkLst>
        </pc:picChg>
        <pc:picChg chg="add mod">
          <ac:chgData name="Michael Nadeau" userId="886a7470192ce23a" providerId="LiveId" clId="{88C7D876-AAAB-420E-8075-D1D5F66A52D8}" dt="2025-05-06T10:55:15.160" v="43" actId="931"/>
          <ac:picMkLst>
            <pc:docMk/>
            <pc:sldMk cId="1041639474" sldId="260"/>
            <ac:picMk id="7" creationId="{7A8A059B-45FF-92F1-4EE7-F61F90366468}"/>
          </ac:picMkLst>
        </pc:picChg>
      </pc:sldChg>
      <pc:sldChg chg="addSp delSp modSp mod delAnim modAnim">
        <pc:chgData name="Michael Nadeau" userId="886a7470192ce23a" providerId="LiveId" clId="{88C7D876-AAAB-420E-8075-D1D5F66A52D8}" dt="2025-05-06T10:55:28.501" v="47" actId="931"/>
        <pc:sldMkLst>
          <pc:docMk/>
          <pc:sldMk cId="3873401297" sldId="261"/>
        </pc:sldMkLst>
        <pc:picChg chg="del ord">
          <ac:chgData name="Michael Nadeau" userId="886a7470192ce23a" providerId="LiveId" clId="{88C7D876-AAAB-420E-8075-D1D5F66A52D8}" dt="2025-05-06T10:55:17.520" v="44" actId="478"/>
          <ac:picMkLst>
            <pc:docMk/>
            <pc:sldMk cId="3873401297" sldId="261"/>
            <ac:picMk id="3" creationId="{35C760D2-099B-8125-EAB0-46E149AE93B5}"/>
          </ac:picMkLst>
        </pc:picChg>
        <pc:picChg chg="add del mod">
          <ac:chgData name="Michael Nadeau" userId="886a7470192ce23a" providerId="LiveId" clId="{88C7D876-AAAB-420E-8075-D1D5F66A52D8}" dt="2025-05-06T10:55:18.489" v="45" actId="478"/>
          <ac:picMkLst>
            <pc:docMk/>
            <pc:sldMk cId="3873401297" sldId="261"/>
            <ac:picMk id="4" creationId="{44420EAC-35BE-611D-A444-BBDFEB9DFCFB}"/>
          </ac:picMkLst>
        </pc:picChg>
        <pc:picChg chg="add mod">
          <ac:chgData name="Michael Nadeau" userId="886a7470192ce23a" providerId="LiveId" clId="{88C7D876-AAAB-420E-8075-D1D5F66A52D8}" dt="2025-05-06T10:55:23.037" v="46"/>
          <ac:picMkLst>
            <pc:docMk/>
            <pc:sldMk cId="3873401297" sldId="261"/>
            <ac:picMk id="5" creationId="{41637BE3-8C18-2534-0B03-66699C0D31FF}"/>
          </ac:picMkLst>
        </pc:picChg>
        <pc:picChg chg="add mod">
          <ac:chgData name="Michael Nadeau" userId="886a7470192ce23a" providerId="LiveId" clId="{88C7D876-AAAB-420E-8075-D1D5F66A52D8}" dt="2025-05-06T10:55:28.501" v="47" actId="931"/>
          <ac:picMkLst>
            <pc:docMk/>
            <pc:sldMk cId="3873401297" sldId="261"/>
            <ac:picMk id="7" creationId="{29DE3FBA-3382-111A-A525-25E11F054A43}"/>
          </ac:picMkLst>
        </pc:picChg>
      </pc:sldChg>
      <pc:sldChg chg="addSp modSp mod modAnim">
        <pc:chgData name="Michael Nadeau" userId="886a7470192ce23a" providerId="LiveId" clId="{88C7D876-AAAB-420E-8075-D1D5F66A52D8}" dt="2025-04-17T14:27:28.156" v="13" actId="166"/>
        <pc:sldMkLst>
          <pc:docMk/>
          <pc:sldMk cId="3621957994" sldId="262"/>
        </pc:sldMkLst>
        <pc:picChg chg="ord">
          <ac:chgData name="Michael Nadeau" userId="886a7470192ce23a" providerId="LiveId" clId="{88C7D876-AAAB-420E-8075-D1D5F66A52D8}" dt="2025-04-17T14:27:28.156" v="13" actId="166"/>
          <ac:picMkLst>
            <pc:docMk/>
            <pc:sldMk cId="3621957994" sldId="262"/>
            <ac:picMk id="3" creationId="{ACF09FCA-3857-F01B-AE13-88738A474FF9}"/>
          </ac:picMkLst>
        </pc:picChg>
        <pc:picChg chg="add mod">
          <ac:chgData name="Michael Nadeau" userId="886a7470192ce23a" providerId="LiveId" clId="{88C7D876-AAAB-420E-8075-D1D5F66A52D8}" dt="2025-04-17T14:27:24.588" v="12"/>
          <ac:picMkLst>
            <pc:docMk/>
            <pc:sldMk cId="3621957994" sldId="262"/>
            <ac:picMk id="4" creationId="{9FAC4682-7478-367C-1124-B01EE1D38203}"/>
          </ac:picMkLst>
        </pc:picChg>
      </pc:sldChg>
      <pc:sldChg chg="addSp delSp modSp mod delAnim modAnim">
        <pc:chgData name="Michael Nadeau" userId="886a7470192ce23a" providerId="LiveId" clId="{88C7D876-AAAB-420E-8075-D1D5F66A52D8}" dt="2025-05-06T10:55:48.091" v="55" actId="962"/>
        <pc:sldMkLst>
          <pc:docMk/>
          <pc:sldMk cId="3382728238" sldId="263"/>
        </pc:sldMkLst>
        <pc:picChg chg="del ord">
          <ac:chgData name="Michael Nadeau" userId="886a7470192ce23a" providerId="LiveId" clId="{88C7D876-AAAB-420E-8075-D1D5F66A52D8}" dt="2025-05-06T10:55:31.496" v="48" actId="478"/>
          <ac:picMkLst>
            <pc:docMk/>
            <pc:sldMk cId="3382728238" sldId="263"/>
            <ac:picMk id="3" creationId="{1EA35DF2-E658-46A9-5942-EEE4F0EDB762}"/>
          </ac:picMkLst>
        </pc:picChg>
        <pc:picChg chg="add del mod">
          <ac:chgData name="Michael Nadeau" userId="886a7470192ce23a" providerId="LiveId" clId="{88C7D876-AAAB-420E-8075-D1D5F66A52D8}" dt="2025-05-06T10:55:32.409" v="49" actId="478"/>
          <ac:picMkLst>
            <pc:docMk/>
            <pc:sldMk cId="3382728238" sldId="263"/>
            <ac:picMk id="4" creationId="{A540080D-74FC-1255-6386-7AAEFB0DC29D}"/>
          </ac:picMkLst>
        </pc:picChg>
        <pc:picChg chg="add mod">
          <ac:chgData name="Michael Nadeau" userId="886a7470192ce23a" providerId="LiveId" clId="{88C7D876-AAAB-420E-8075-D1D5F66A52D8}" dt="2025-05-06T10:55:36.564" v="50"/>
          <ac:picMkLst>
            <pc:docMk/>
            <pc:sldMk cId="3382728238" sldId="263"/>
            <ac:picMk id="5" creationId="{D65E6AC5-9729-181F-AEFF-1E18E63505D2}"/>
          </ac:picMkLst>
        </pc:picChg>
        <pc:picChg chg="add del mod">
          <ac:chgData name="Michael Nadeau" userId="886a7470192ce23a" providerId="LiveId" clId="{88C7D876-AAAB-420E-8075-D1D5F66A52D8}" dt="2025-05-06T10:55:43.641" v="52" actId="478"/>
          <ac:picMkLst>
            <pc:docMk/>
            <pc:sldMk cId="3382728238" sldId="263"/>
            <ac:picMk id="7" creationId="{2706C615-F0EF-FE67-C0B2-1D319ECF5A4A}"/>
          </ac:picMkLst>
        </pc:picChg>
        <pc:picChg chg="add mod">
          <ac:chgData name="Michael Nadeau" userId="886a7470192ce23a" providerId="LiveId" clId="{88C7D876-AAAB-420E-8075-D1D5F66A52D8}" dt="2025-05-06T10:55:48.091" v="55" actId="962"/>
          <ac:picMkLst>
            <pc:docMk/>
            <pc:sldMk cId="3382728238" sldId="263"/>
            <ac:picMk id="9" creationId="{A63BA892-CF25-5B43-8030-7154BA9676C2}"/>
          </ac:picMkLst>
        </pc:picChg>
      </pc:sldChg>
      <pc:sldChg chg="addSp modSp mod modAnim">
        <pc:chgData name="Michael Nadeau" userId="886a7470192ce23a" providerId="LiveId" clId="{88C7D876-AAAB-420E-8075-D1D5F66A52D8}" dt="2025-04-17T14:28:37.239" v="27" actId="166"/>
        <pc:sldMkLst>
          <pc:docMk/>
          <pc:sldMk cId="1641136421" sldId="264"/>
        </pc:sldMkLst>
        <pc:picChg chg="ord">
          <ac:chgData name="Michael Nadeau" userId="886a7470192ce23a" providerId="LiveId" clId="{88C7D876-AAAB-420E-8075-D1D5F66A52D8}" dt="2025-04-17T14:28:37.239" v="27" actId="166"/>
          <ac:picMkLst>
            <pc:docMk/>
            <pc:sldMk cId="1641136421" sldId="264"/>
            <ac:picMk id="3" creationId="{EED7CE0D-8580-F95D-AD65-12AF0049F9BB}"/>
          </ac:picMkLst>
        </pc:picChg>
        <pc:picChg chg="add mod">
          <ac:chgData name="Michael Nadeau" userId="886a7470192ce23a" providerId="LiveId" clId="{88C7D876-AAAB-420E-8075-D1D5F66A52D8}" dt="2025-04-17T14:28:33.884" v="26"/>
          <ac:picMkLst>
            <pc:docMk/>
            <pc:sldMk cId="1641136421" sldId="264"/>
            <ac:picMk id="4" creationId="{33343D9B-D93E-A03A-1D7D-FDFD2F4F1A68}"/>
          </ac:picMkLst>
        </pc:picChg>
      </pc:sldChg>
      <pc:sldChg chg="addSp modSp mod modAnim">
        <pc:chgData name="Michael Nadeau" userId="886a7470192ce23a" providerId="LiveId" clId="{88C7D876-AAAB-420E-8075-D1D5F66A52D8}" dt="2025-04-17T14:28:26.785" v="25" actId="166"/>
        <pc:sldMkLst>
          <pc:docMk/>
          <pc:sldMk cId="1402016446" sldId="265"/>
        </pc:sldMkLst>
        <pc:picChg chg="ord">
          <ac:chgData name="Michael Nadeau" userId="886a7470192ce23a" providerId="LiveId" clId="{88C7D876-AAAB-420E-8075-D1D5F66A52D8}" dt="2025-04-17T14:28:26.785" v="25" actId="166"/>
          <ac:picMkLst>
            <pc:docMk/>
            <pc:sldMk cId="1402016446" sldId="265"/>
            <ac:picMk id="3" creationId="{5C035D9C-A5D7-8A14-201C-DEA44C586231}"/>
          </ac:picMkLst>
        </pc:picChg>
        <pc:picChg chg="add mod">
          <ac:chgData name="Michael Nadeau" userId="886a7470192ce23a" providerId="LiveId" clId="{88C7D876-AAAB-420E-8075-D1D5F66A52D8}" dt="2025-04-17T14:28:23.176" v="24"/>
          <ac:picMkLst>
            <pc:docMk/>
            <pc:sldMk cId="1402016446" sldId="265"/>
            <ac:picMk id="4" creationId="{B3EA856D-2329-9A50-B092-81158FBFEEB7}"/>
          </ac:picMkLst>
        </pc:picChg>
      </pc:sldChg>
      <pc:sldChg chg="addSp modSp mod modAnim">
        <pc:chgData name="Michael Nadeau" userId="886a7470192ce23a" providerId="LiveId" clId="{88C7D876-AAAB-420E-8075-D1D5F66A52D8}" dt="2025-04-17T14:28:16.739" v="23" actId="166"/>
        <pc:sldMkLst>
          <pc:docMk/>
          <pc:sldMk cId="3372494889" sldId="266"/>
        </pc:sldMkLst>
        <pc:picChg chg="ord">
          <ac:chgData name="Michael Nadeau" userId="886a7470192ce23a" providerId="LiveId" clId="{88C7D876-AAAB-420E-8075-D1D5F66A52D8}" dt="2025-04-17T14:28:16.739" v="23" actId="166"/>
          <ac:picMkLst>
            <pc:docMk/>
            <pc:sldMk cId="3372494889" sldId="266"/>
            <ac:picMk id="3" creationId="{246CE854-FBE4-C2B9-5D22-4DDE71BB94EE}"/>
          </ac:picMkLst>
        </pc:picChg>
        <pc:picChg chg="add mod">
          <ac:chgData name="Michael Nadeau" userId="886a7470192ce23a" providerId="LiveId" clId="{88C7D876-AAAB-420E-8075-D1D5F66A52D8}" dt="2025-04-17T14:28:13.909" v="22"/>
          <ac:picMkLst>
            <pc:docMk/>
            <pc:sldMk cId="3372494889" sldId="266"/>
            <ac:picMk id="4" creationId="{5B8CA72C-4B55-6F29-FFCE-6862A6998DC1}"/>
          </ac:picMkLst>
        </pc:picChg>
      </pc:sldChg>
      <pc:sldChg chg="addSp modSp mod modAnim">
        <pc:chgData name="Michael Nadeau" userId="886a7470192ce23a" providerId="LiveId" clId="{88C7D876-AAAB-420E-8075-D1D5F66A52D8}" dt="2025-04-17T14:28:08.164" v="21" actId="166"/>
        <pc:sldMkLst>
          <pc:docMk/>
          <pc:sldMk cId="3127739774" sldId="267"/>
        </pc:sldMkLst>
        <pc:picChg chg="ord">
          <ac:chgData name="Michael Nadeau" userId="886a7470192ce23a" providerId="LiveId" clId="{88C7D876-AAAB-420E-8075-D1D5F66A52D8}" dt="2025-04-17T14:28:08.164" v="21" actId="166"/>
          <ac:picMkLst>
            <pc:docMk/>
            <pc:sldMk cId="3127739774" sldId="267"/>
            <ac:picMk id="3" creationId="{49EE126E-229B-2FC8-9651-C977E5393032}"/>
          </ac:picMkLst>
        </pc:picChg>
        <pc:picChg chg="add mod">
          <ac:chgData name="Michael Nadeau" userId="886a7470192ce23a" providerId="LiveId" clId="{88C7D876-AAAB-420E-8075-D1D5F66A52D8}" dt="2025-04-17T14:28:04.827" v="20"/>
          <ac:picMkLst>
            <pc:docMk/>
            <pc:sldMk cId="3127739774" sldId="267"/>
            <ac:picMk id="4" creationId="{F9A03EB7-0CBC-63B8-8FDD-3CB1097272EB}"/>
          </ac:picMkLst>
        </pc:picChg>
      </pc:sldChg>
      <pc:sldChg chg="addSp modSp mod modAnim">
        <pc:chgData name="Michael Nadeau" userId="886a7470192ce23a" providerId="LiveId" clId="{88C7D876-AAAB-420E-8075-D1D5F66A52D8}" dt="2025-04-17T14:27:58.731" v="19" actId="166"/>
        <pc:sldMkLst>
          <pc:docMk/>
          <pc:sldMk cId="558791897" sldId="268"/>
        </pc:sldMkLst>
        <pc:picChg chg="ord">
          <ac:chgData name="Michael Nadeau" userId="886a7470192ce23a" providerId="LiveId" clId="{88C7D876-AAAB-420E-8075-D1D5F66A52D8}" dt="2025-04-17T14:27:58.731" v="19" actId="166"/>
          <ac:picMkLst>
            <pc:docMk/>
            <pc:sldMk cId="558791897" sldId="268"/>
            <ac:picMk id="3" creationId="{1515953E-DBFB-EB45-8997-BC28E1082F9D}"/>
          </ac:picMkLst>
        </pc:picChg>
        <pc:picChg chg="add mod">
          <ac:chgData name="Michael Nadeau" userId="886a7470192ce23a" providerId="LiveId" clId="{88C7D876-AAAB-420E-8075-D1D5F66A52D8}" dt="2025-04-17T14:27:55.786" v="18"/>
          <ac:picMkLst>
            <pc:docMk/>
            <pc:sldMk cId="558791897" sldId="268"/>
            <ac:picMk id="4" creationId="{5107935E-F327-7D39-E2BA-7DB849D87A88}"/>
          </ac:picMkLst>
        </pc:picChg>
      </pc:sldChg>
      <pc:sldChg chg="addSp delSp modSp mod delAnim modAnim">
        <pc:chgData name="Michael Nadeau" userId="886a7470192ce23a" providerId="LiveId" clId="{88C7D876-AAAB-420E-8075-D1D5F66A52D8}" dt="2025-04-26T10:59:39.860" v="35" actId="166"/>
        <pc:sldMkLst>
          <pc:docMk/>
          <pc:sldMk cId="2264118213" sldId="269"/>
        </pc:sldMkLst>
        <pc:picChg chg="ord">
          <ac:chgData name="Michael Nadeau" userId="886a7470192ce23a" providerId="LiveId" clId="{88C7D876-AAAB-420E-8075-D1D5F66A52D8}" dt="2025-04-26T10:59:39.860" v="35" actId="166"/>
          <ac:picMkLst>
            <pc:docMk/>
            <pc:sldMk cId="2264118213" sldId="269"/>
            <ac:picMk id="3" creationId="{5D269385-0D10-8BF3-04FC-82F9D6F62B30}"/>
          </ac:picMkLst>
        </pc:picChg>
        <pc:picChg chg="add mod">
          <ac:chgData name="Michael Nadeau" userId="886a7470192ce23a" providerId="LiveId" clId="{88C7D876-AAAB-420E-8075-D1D5F66A52D8}" dt="2025-04-26T10:59:37.044" v="34"/>
          <ac:picMkLst>
            <pc:docMk/>
            <pc:sldMk cId="2264118213" sldId="269"/>
            <ac:picMk id="5" creationId="{0A0B33BD-9567-7E2E-F32A-A5D2A37167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B158-9CF3-3C4B-7479-B40035EE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43BF5-5F58-EB84-2D22-1CCC5D1A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3FFC-F8E9-41C6-BC7F-5A150A1340D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862A7-69BD-9944-3A6C-C7EC8697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E0F1F-F1A5-5D7E-6C7B-2892B77D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CEA8-AE41-4890-A09A-216B36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0FFC0-4B40-4BEE-FAD2-DC1934EA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D2152-1000-FAED-0D5D-86617C6F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42A3-91C7-D6A8-4085-305D0F637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E3FFC-F8E9-41C6-BC7F-5A150A1340D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6E85-90FD-B396-2D49-09D5CB019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23B71-1C16-0172-5CB0-3C9106460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3CEA8-AE41-4890-A09A-216B36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DA307-DB34-39FA-EBB7-F81CAF78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Seeing the Big Picture</a:t>
            </a:r>
            <a:endParaRPr lang="en-US" dirty="0"/>
          </a:p>
        </p:txBody>
      </p:sp>
      <p:pic>
        <p:nvPicPr>
          <p:cNvPr id="5" name="ttsmaker-vip-file-2025-4-26-6-59-3">
            <a:hlinkClick r:id="" action="ppaction://media"/>
            <a:extLst>
              <a:ext uri="{FF2B5EF4-FFF2-40B4-BE49-F238E27FC236}">
                <a16:creationId xmlns:a16="http://schemas.microsoft.com/office/drawing/2014/main" id="{E95C05E5-9803-4458-3696-A171D9E2C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4C969-0641-1246-D50B-6C33CAADB35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A69B1-3549-347B-15D9-F433AD52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7-10-25-49">
            <a:hlinkClick r:id="" action="ppaction://media"/>
            <a:extLst>
              <a:ext uri="{FF2B5EF4-FFF2-40B4-BE49-F238E27FC236}">
                <a16:creationId xmlns:a16="http://schemas.microsoft.com/office/drawing/2014/main" id="{B3EA856D-2329-9A50-B092-81158FBFE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035D9C-A5D7-8A14-201C-DEA44C5862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C7EDF-57AE-E208-8A19-0D1EA50C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7-10-25-48">
            <a:hlinkClick r:id="" action="ppaction://media"/>
            <a:extLst>
              <a:ext uri="{FF2B5EF4-FFF2-40B4-BE49-F238E27FC236}">
                <a16:creationId xmlns:a16="http://schemas.microsoft.com/office/drawing/2014/main" id="{5B8CA72C-4B55-6F29-FFCE-6862A6998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CE854-FBE4-C2B9-5D22-4DDE71BB94E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326966-C930-E61E-E28E-1A6A525C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7-10-25-47">
            <a:hlinkClick r:id="" action="ppaction://media"/>
            <a:extLst>
              <a:ext uri="{FF2B5EF4-FFF2-40B4-BE49-F238E27FC236}">
                <a16:creationId xmlns:a16="http://schemas.microsoft.com/office/drawing/2014/main" id="{F9A03EB7-0CBC-63B8-8FDD-3CB109727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E126E-229B-2FC8-9651-C977E539303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C839A-5F5E-143C-070C-36149E55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7-10-25-45">
            <a:hlinkClick r:id="" action="ppaction://media"/>
            <a:extLst>
              <a:ext uri="{FF2B5EF4-FFF2-40B4-BE49-F238E27FC236}">
                <a16:creationId xmlns:a16="http://schemas.microsoft.com/office/drawing/2014/main" id="{5107935E-F327-7D39-E2BA-7DB849D87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5953E-DBFB-EB45-8997-BC28E1082F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49133-56EB-3880-9986-FDB1EF4F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Seeing the Big Picture</a:t>
            </a:r>
            <a:endParaRPr lang="en-US" dirty="0"/>
          </a:p>
        </p:txBody>
      </p:sp>
      <p:pic>
        <p:nvPicPr>
          <p:cNvPr id="5" name="ttsmaker-vip-file-2025-4-26-6-59-2">
            <a:hlinkClick r:id="" action="ppaction://media"/>
            <a:extLst>
              <a:ext uri="{FF2B5EF4-FFF2-40B4-BE49-F238E27FC236}">
                <a16:creationId xmlns:a16="http://schemas.microsoft.com/office/drawing/2014/main" id="{0A0B33BD-9567-7E2E-F32A-A5D2A3716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69385-0D10-8BF3-04FC-82F9D6F62B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F1D47-D702-F672-6D8F-312B6912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7-10-26-2">
            <a:hlinkClick r:id="" action="ppaction://media"/>
            <a:extLst>
              <a:ext uri="{FF2B5EF4-FFF2-40B4-BE49-F238E27FC236}">
                <a16:creationId xmlns:a16="http://schemas.microsoft.com/office/drawing/2014/main" id="{9269BD22-65F1-ED64-6BA2-3032FD2B8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293CC-72E8-8C11-3CF1-679F36BF543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3E150F-1DC7-2A2E-A58D-CEB73F5F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7-10-26-0">
            <a:hlinkClick r:id="" action="ppaction://media"/>
            <a:extLst>
              <a:ext uri="{FF2B5EF4-FFF2-40B4-BE49-F238E27FC236}">
                <a16:creationId xmlns:a16="http://schemas.microsoft.com/office/drawing/2014/main" id="{B58F3FE2-DDDE-9013-679E-EFE078B9A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DFD43-C2CD-99BF-EB04-C01B3965F8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9D9B9-18A3-E387-7269-B81FF4CA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5" name="ttsmaker-vip-file-2025-5-6-6-54-39">
            <a:hlinkClick r:id="" action="ppaction://media"/>
            <a:extLst>
              <a:ext uri="{FF2B5EF4-FFF2-40B4-BE49-F238E27FC236}">
                <a16:creationId xmlns:a16="http://schemas.microsoft.com/office/drawing/2014/main" id="{B9A92010-8C19-220F-6255-DDEEBC8D9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6DD51-366B-B9A5-B88A-4E2EDB7C0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31ECB-5AB9-5651-7855-D206E191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5" name="ttsmaker-vip-file-2025-5-6-6-54-36">
            <a:hlinkClick r:id="" action="ppaction://media"/>
            <a:extLst>
              <a:ext uri="{FF2B5EF4-FFF2-40B4-BE49-F238E27FC236}">
                <a16:creationId xmlns:a16="http://schemas.microsoft.com/office/drawing/2014/main" id="{C5095CE2-FD81-14B5-7397-D5CBCA829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059B-45FF-92F1-4EE7-F61F90366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2D484-6A05-6741-D2CE-392E700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5" name="ttsmaker-vip-file-2025-5-6-6-54-34">
            <a:hlinkClick r:id="" action="ppaction://media"/>
            <a:extLst>
              <a:ext uri="{FF2B5EF4-FFF2-40B4-BE49-F238E27FC236}">
                <a16:creationId xmlns:a16="http://schemas.microsoft.com/office/drawing/2014/main" id="{41637BE3-8C18-2534-0B03-66699C0D3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E3FBA-3382-111A-A525-25E11F05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7092B-F69E-F3F7-85B5-739E3D00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4" name="ttsmaker-vip-file-2025-4-17-10-25-53">
            <a:hlinkClick r:id="" action="ppaction://media"/>
            <a:extLst>
              <a:ext uri="{FF2B5EF4-FFF2-40B4-BE49-F238E27FC236}">
                <a16:creationId xmlns:a16="http://schemas.microsoft.com/office/drawing/2014/main" id="{9FAC4682-7478-367C-1124-B01EE1D38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09FCA-3857-F01B-AE13-88738A474F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D0464-F13E-0B03-DA47-879441AF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5" name="ttsmaker-vip-file-2025-5-6-6-54-32">
            <a:hlinkClick r:id="" action="ppaction://media"/>
            <a:extLst>
              <a:ext uri="{FF2B5EF4-FFF2-40B4-BE49-F238E27FC236}">
                <a16:creationId xmlns:a16="http://schemas.microsoft.com/office/drawing/2014/main" id="{D65E6AC5-9729-181F-AEFF-1E18E6350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9" name="Picture 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A63BA892-CF25-5B43-8030-7154BA967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26C831-5BD5-1C57-5843-87792DFF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Seeing the Big Picture</a:t>
            </a:r>
            <a:endParaRPr lang="en-US" dirty="0"/>
          </a:p>
        </p:txBody>
      </p:sp>
      <p:pic>
        <p:nvPicPr>
          <p:cNvPr id="4" name="ttsmaker-vip-file-2025-4-17-10-25-51">
            <a:hlinkClick r:id="" action="ppaction://media"/>
            <a:extLst>
              <a:ext uri="{FF2B5EF4-FFF2-40B4-BE49-F238E27FC236}">
                <a16:creationId xmlns:a16="http://schemas.microsoft.com/office/drawing/2014/main" id="{33343D9B-D93E-A03A-1D7D-FDFD2F4F1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D7CE0D-8580-F95D-AD65-12AF0049F9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Seeing the Big Picture</vt:lpstr>
      <vt:lpstr>Introduction</vt:lpstr>
      <vt:lpstr>Let’s look at the Expected Outcomes</vt:lpstr>
      <vt:lpstr>Leadership is Seeing the Big Picture</vt:lpstr>
      <vt:lpstr>Leadership is Seeing the Big Picture</vt:lpstr>
      <vt:lpstr>Leadership is Seeing the Big Picture</vt:lpstr>
      <vt:lpstr>Leadership is Seeing the Big Picture</vt:lpstr>
      <vt:lpstr>Leadership is Seeing the Big Picture</vt:lpstr>
      <vt:lpstr>Leadership is Seeing the Big Picture</vt:lpstr>
      <vt:lpstr>Organizational Applicability</vt:lpstr>
      <vt:lpstr>Expected Benefits</vt:lpstr>
      <vt:lpstr>Five KooL Keys to Success</vt:lpstr>
      <vt:lpstr>Summary</vt:lpstr>
      <vt:lpstr>Thank you for viewing Leadership is Seeing the Big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2025-03-29T08:19:48Z</dcterms:created>
  <dcterms:modified xsi:type="dcterms:W3CDTF">2025-05-06T10:55:49Z</dcterms:modified>
</cp:coreProperties>
</file>