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4176AB-85B5-4632-86EB-EDFC3B47D31E}" v="10" dt="2025-03-16T10:34:34.2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8" d="100"/>
          <a:sy n="158" d="100"/>
        </p:scale>
        <p:origin x="364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Nadeau" userId="886a7470192ce23a" providerId="LiveId" clId="{F04176AB-85B5-4632-86EB-EDFC3B47D31E}"/>
    <pc:docChg chg="custSel modSld">
      <pc:chgData name="Michael Nadeau" userId="886a7470192ce23a" providerId="LiveId" clId="{F04176AB-85B5-4632-86EB-EDFC3B47D31E}" dt="2025-03-16T10:34:37.007" v="18" actId="166"/>
      <pc:docMkLst>
        <pc:docMk/>
      </pc:docMkLst>
      <pc:sldChg chg="addSp delSp modSp mod modAnim">
        <pc:chgData name="Michael Nadeau" userId="886a7470192ce23a" providerId="LiveId" clId="{F04176AB-85B5-4632-86EB-EDFC3B47D31E}" dt="2025-03-16T10:32:47.820" v="2" actId="931"/>
        <pc:sldMkLst>
          <pc:docMk/>
          <pc:sldMk cId="1146981043" sldId="256"/>
        </pc:sldMkLst>
        <pc:picChg chg="del">
          <ac:chgData name="Michael Nadeau" userId="886a7470192ce23a" providerId="LiveId" clId="{F04176AB-85B5-4632-86EB-EDFC3B47D31E}" dt="2025-03-16T10:32:28.528" v="0" actId="478"/>
          <ac:picMkLst>
            <pc:docMk/>
            <pc:sldMk cId="1146981043" sldId="256"/>
            <ac:picMk id="3" creationId="{5D712DE6-0AF1-6457-62B6-86FC67AB5E41}"/>
          </ac:picMkLst>
        </pc:picChg>
        <pc:picChg chg="add mod">
          <ac:chgData name="Michael Nadeau" userId="886a7470192ce23a" providerId="LiveId" clId="{F04176AB-85B5-4632-86EB-EDFC3B47D31E}" dt="2025-03-16T10:32:33.562" v="1"/>
          <ac:picMkLst>
            <pc:docMk/>
            <pc:sldMk cId="1146981043" sldId="256"/>
            <ac:picMk id="4" creationId="{246AD119-4C5C-CEA6-42E5-3D554AE6DD56}"/>
          </ac:picMkLst>
        </pc:picChg>
        <pc:picChg chg="add mod">
          <ac:chgData name="Michael Nadeau" userId="886a7470192ce23a" providerId="LiveId" clId="{F04176AB-85B5-4632-86EB-EDFC3B47D31E}" dt="2025-03-16T10:32:47.820" v="2" actId="931"/>
          <ac:picMkLst>
            <pc:docMk/>
            <pc:sldMk cId="1146981043" sldId="256"/>
            <ac:picMk id="6" creationId="{9C69CFB2-CF43-6ED9-EE5E-CE1CA96A6B6F}"/>
          </ac:picMkLst>
        </pc:picChg>
      </pc:sldChg>
      <pc:sldChg chg="addSp modSp mod modAnim">
        <pc:chgData name="Michael Nadeau" userId="886a7470192ce23a" providerId="LiveId" clId="{F04176AB-85B5-4632-86EB-EDFC3B47D31E}" dt="2025-03-16T10:32:58.142" v="4" actId="166"/>
        <pc:sldMkLst>
          <pc:docMk/>
          <pc:sldMk cId="674040572" sldId="257"/>
        </pc:sldMkLst>
        <pc:picChg chg="ord">
          <ac:chgData name="Michael Nadeau" userId="886a7470192ce23a" providerId="LiveId" clId="{F04176AB-85B5-4632-86EB-EDFC3B47D31E}" dt="2025-03-16T10:32:58.142" v="4" actId="166"/>
          <ac:picMkLst>
            <pc:docMk/>
            <pc:sldMk cId="674040572" sldId="257"/>
            <ac:picMk id="3" creationId="{1C1DCCEF-26D4-281C-4C93-AFBCDE1F0EBF}"/>
          </ac:picMkLst>
        </pc:picChg>
        <pc:picChg chg="add mod">
          <ac:chgData name="Michael Nadeau" userId="886a7470192ce23a" providerId="LiveId" clId="{F04176AB-85B5-4632-86EB-EDFC3B47D31E}" dt="2025-03-16T10:32:54.119" v="3"/>
          <ac:picMkLst>
            <pc:docMk/>
            <pc:sldMk cId="674040572" sldId="257"/>
            <ac:picMk id="4" creationId="{2102707F-2DEC-3396-CAD8-498E778022E5}"/>
          </ac:picMkLst>
        </pc:picChg>
      </pc:sldChg>
      <pc:sldChg chg="addSp modSp mod modAnim">
        <pc:chgData name="Michael Nadeau" userId="886a7470192ce23a" providerId="LiveId" clId="{F04176AB-85B5-4632-86EB-EDFC3B47D31E}" dt="2025-03-16T10:33:07.980" v="6" actId="166"/>
        <pc:sldMkLst>
          <pc:docMk/>
          <pc:sldMk cId="3231939425" sldId="258"/>
        </pc:sldMkLst>
        <pc:picChg chg="ord">
          <ac:chgData name="Michael Nadeau" userId="886a7470192ce23a" providerId="LiveId" clId="{F04176AB-85B5-4632-86EB-EDFC3B47D31E}" dt="2025-03-16T10:33:07.980" v="6" actId="166"/>
          <ac:picMkLst>
            <pc:docMk/>
            <pc:sldMk cId="3231939425" sldId="258"/>
            <ac:picMk id="3" creationId="{CB1D792F-F61B-1E8A-98BC-BAD928D46CC0}"/>
          </ac:picMkLst>
        </pc:picChg>
        <pc:picChg chg="add mod">
          <ac:chgData name="Michael Nadeau" userId="886a7470192ce23a" providerId="LiveId" clId="{F04176AB-85B5-4632-86EB-EDFC3B47D31E}" dt="2025-03-16T10:33:04.801" v="5"/>
          <ac:picMkLst>
            <pc:docMk/>
            <pc:sldMk cId="3231939425" sldId="258"/>
            <ac:picMk id="4" creationId="{531680C9-A5FA-D4DA-D307-7065F027897C}"/>
          </ac:picMkLst>
        </pc:picChg>
      </pc:sldChg>
      <pc:sldChg chg="addSp delSp modSp mod delAnim modAnim">
        <pc:chgData name="Michael Nadeau" userId="886a7470192ce23a" providerId="LiveId" clId="{F04176AB-85B5-4632-86EB-EDFC3B47D31E}" dt="2025-03-16T10:33:27.919" v="10" actId="166"/>
        <pc:sldMkLst>
          <pc:docMk/>
          <pc:sldMk cId="4191421317" sldId="259"/>
        </pc:sldMkLst>
        <pc:picChg chg="ord">
          <ac:chgData name="Michael Nadeau" userId="886a7470192ce23a" providerId="LiveId" clId="{F04176AB-85B5-4632-86EB-EDFC3B47D31E}" dt="2025-03-16T10:33:27.919" v="10" actId="166"/>
          <ac:picMkLst>
            <pc:docMk/>
            <pc:sldMk cId="4191421317" sldId="259"/>
            <ac:picMk id="3" creationId="{ACA5C6B3-4A92-8DFF-0007-D725370F8AB5}"/>
          </ac:picMkLst>
        </pc:picChg>
        <pc:picChg chg="add del mod">
          <ac:chgData name="Michael Nadeau" userId="886a7470192ce23a" providerId="LiveId" clId="{F04176AB-85B5-4632-86EB-EDFC3B47D31E}" dt="2025-03-16T10:33:17.928" v="8" actId="478"/>
          <ac:picMkLst>
            <pc:docMk/>
            <pc:sldMk cId="4191421317" sldId="259"/>
            <ac:picMk id="4" creationId="{4F02B6CA-4D3F-62A4-C0AC-1F7842D43AF3}"/>
          </ac:picMkLst>
        </pc:picChg>
        <pc:picChg chg="add mod">
          <ac:chgData name="Michael Nadeau" userId="886a7470192ce23a" providerId="LiveId" clId="{F04176AB-85B5-4632-86EB-EDFC3B47D31E}" dt="2025-03-16T10:33:24.655" v="9"/>
          <ac:picMkLst>
            <pc:docMk/>
            <pc:sldMk cId="4191421317" sldId="259"/>
            <ac:picMk id="5" creationId="{1D2E6660-FF58-7660-0AD2-30ADA41B168B}"/>
          </ac:picMkLst>
        </pc:picChg>
      </pc:sldChg>
      <pc:sldChg chg="addSp modSp mod modAnim">
        <pc:chgData name="Michael Nadeau" userId="886a7470192ce23a" providerId="LiveId" clId="{F04176AB-85B5-4632-86EB-EDFC3B47D31E}" dt="2025-03-16T10:33:37.714" v="12" actId="166"/>
        <pc:sldMkLst>
          <pc:docMk/>
          <pc:sldMk cId="3958081128" sldId="260"/>
        </pc:sldMkLst>
        <pc:picChg chg="ord">
          <ac:chgData name="Michael Nadeau" userId="886a7470192ce23a" providerId="LiveId" clId="{F04176AB-85B5-4632-86EB-EDFC3B47D31E}" dt="2025-03-16T10:33:37.714" v="12" actId="166"/>
          <ac:picMkLst>
            <pc:docMk/>
            <pc:sldMk cId="3958081128" sldId="260"/>
            <ac:picMk id="3" creationId="{F7E8907F-F01D-4630-BF3C-4E1DCDC23BC4}"/>
          </ac:picMkLst>
        </pc:picChg>
        <pc:picChg chg="add mod">
          <ac:chgData name="Michael Nadeau" userId="886a7470192ce23a" providerId="LiveId" clId="{F04176AB-85B5-4632-86EB-EDFC3B47D31E}" dt="2025-03-16T10:33:34.809" v="11"/>
          <ac:picMkLst>
            <pc:docMk/>
            <pc:sldMk cId="3958081128" sldId="260"/>
            <ac:picMk id="4" creationId="{5158D235-2B90-2F8C-9E93-58E720AA2FA3}"/>
          </ac:picMkLst>
        </pc:picChg>
      </pc:sldChg>
      <pc:sldChg chg="addSp delSp modSp mod delAnim modAnim">
        <pc:chgData name="Michael Nadeau" userId="886a7470192ce23a" providerId="LiveId" clId="{F04176AB-85B5-4632-86EB-EDFC3B47D31E}" dt="2025-03-16T10:34:37.007" v="18" actId="166"/>
        <pc:sldMkLst>
          <pc:docMk/>
          <pc:sldMk cId="688377116" sldId="261"/>
        </pc:sldMkLst>
        <pc:picChg chg="ord">
          <ac:chgData name="Michael Nadeau" userId="886a7470192ce23a" providerId="LiveId" clId="{F04176AB-85B5-4632-86EB-EDFC3B47D31E}" dt="2025-03-16T10:34:37.007" v="18" actId="166"/>
          <ac:picMkLst>
            <pc:docMk/>
            <pc:sldMk cId="688377116" sldId="261"/>
            <ac:picMk id="3" creationId="{2179FCB4-EF40-ACD3-739C-9513E447CDF8}"/>
          </ac:picMkLst>
        </pc:picChg>
        <pc:picChg chg="add del mod">
          <ac:chgData name="Michael Nadeau" userId="886a7470192ce23a" providerId="LiveId" clId="{F04176AB-85B5-4632-86EB-EDFC3B47D31E}" dt="2025-03-16T10:33:48.205" v="14" actId="21"/>
          <ac:picMkLst>
            <pc:docMk/>
            <pc:sldMk cId="688377116" sldId="261"/>
            <ac:picMk id="4" creationId="{F7E1F062-23AF-1984-20DB-2729BD08F85F}"/>
          </ac:picMkLst>
        </pc:picChg>
        <pc:picChg chg="add mod">
          <ac:chgData name="Michael Nadeau" userId="886a7470192ce23a" providerId="LiveId" clId="{F04176AB-85B5-4632-86EB-EDFC3B47D31E}" dt="2025-03-16T10:34:34.230" v="17"/>
          <ac:picMkLst>
            <pc:docMk/>
            <pc:sldMk cId="688377116" sldId="261"/>
            <ac:picMk id="5" creationId="{16EF343B-6FEF-30E3-F7D9-0D0E381ABE08}"/>
          </ac:picMkLst>
        </pc:picChg>
      </pc:sldChg>
      <pc:sldChg chg="addSp modSp mod modAnim">
        <pc:chgData name="Michael Nadeau" userId="886a7470192ce23a" providerId="LiveId" clId="{F04176AB-85B5-4632-86EB-EDFC3B47D31E}" dt="2025-03-16T10:33:52.008" v="16" actId="166"/>
        <pc:sldMkLst>
          <pc:docMk/>
          <pc:sldMk cId="2496731728" sldId="262"/>
        </pc:sldMkLst>
        <pc:picChg chg="ord">
          <ac:chgData name="Michael Nadeau" userId="886a7470192ce23a" providerId="LiveId" clId="{F04176AB-85B5-4632-86EB-EDFC3B47D31E}" dt="2025-03-16T10:33:52.008" v="16" actId="166"/>
          <ac:picMkLst>
            <pc:docMk/>
            <pc:sldMk cId="2496731728" sldId="262"/>
            <ac:picMk id="3" creationId="{A4E2EEEE-C8B9-B4F8-200D-5097EC2BFC8F}"/>
          </ac:picMkLst>
        </pc:picChg>
        <pc:picChg chg="add mod">
          <ac:chgData name="Michael Nadeau" userId="886a7470192ce23a" providerId="LiveId" clId="{F04176AB-85B5-4632-86EB-EDFC3B47D31E}" dt="2025-03-16T10:33:50.363" v="15"/>
          <ac:picMkLst>
            <pc:docMk/>
            <pc:sldMk cId="2496731728" sldId="262"/>
            <ac:picMk id="4" creationId="{F7E1F062-23AF-1984-20DB-2729BD08F85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262BA-92B5-F848-05F5-DCC5E8F5F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DE885A-244C-7F3B-4566-E8AAC2DD5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8B988-29EB-4D8B-AD3E-E5712C17F864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A62588-2323-C7A7-E712-6389A2169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A8C1CF-6BF4-B3DC-1755-029868211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FE32-6043-46ED-9EEF-EC0285A9E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2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1DB6C5-E92C-5298-2F04-8E383C509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6F941D-DC5B-080D-1FBC-08D86A101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4C093-7F36-7A61-DC3E-C7AE1468FB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C8B988-29EB-4D8B-AD3E-E5712C17F864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CF8532-3DB9-E1C0-E00D-50B0445030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73B54-9F41-0D95-76D7-C5688817DF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B8FE32-6043-46ED-9EEF-EC0285A9E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92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CF195E9-36C2-1B6F-4EFD-DA1AE866F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Welcome to Leadership is Humility</a:t>
            </a:r>
            <a:endParaRPr lang="en-US" dirty="0"/>
          </a:p>
        </p:txBody>
      </p:sp>
      <p:pic>
        <p:nvPicPr>
          <p:cNvPr id="4" name="ttsmaker-vip-file-2025-3-16-6-26-9">
            <a:hlinkClick r:id="" action="ppaction://media"/>
            <a:extLst>
              <a:ext uri="{FF2B5EF4-FFF2-40B4-BE49-F238E27FC236}">
                <a16:creationId xmlns:a16="http://schemas.microsoft.com/office/drawing/2014/main" id="{246AD119-4C5C-CEA6-42E5-3D554AE6DD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69CFB2-CF43-6ED9-EE5E-CE1CA96A6B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98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5441A23-C5F8-325B-2AE7-F2E2F3B12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US" dirty="0"/>
          </a:p>
        </p:txBody>
      </p:sp>
      <p:pic>
        <p:nvPicPr>
          <p:cNvPr id="4" name="ttsmaker-vip-file-2025-3-16-6-26-10">
            <a:hlinkClick r:id="" action="ppaction://media"/>
            <a:extLst>
              <a:ext uri="{FF2B5EF4-FFF2-40B4-BE49-F238E27FC236}">
                <a16:creationId xmlns:a16="http://schemas.microsoft.com/office/drawing/2014/main" id="{2102707F-2DEC-3396-CAD8-498E778022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1DCCEF-26D4-281C-4C93-AFBCDE1F0EBF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04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6FBF695-0D5D-EE46-4361-368F73E06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Refresher</a:t>
            </a:r>
            <a:endParaRPr lang="en-US" dirty="0"/>
          </a:p>
        </p:txBody>
      </p:sp>
      <p:pic>
        <p:nvPicPr>
          <p:cNvPr id="4" name="ttsmaker-vip-file-2025-3-16-6-26-11">
            <a:hlinkClick r:id="" action="ppaction://media"/>
            <a:extLst>
              <a:ext uri="{FF2B5EF4-FFF2-40B4-BE49-F238E27FC236}">
                <a16:creationId xmlns:a16="http://schemas.microsoft.com/office/drawing/2014/main" id="{531680C9-A5FA-D4DA-D307-7065F02789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1D792F-F61B-1E8A-98BC-BAD928D46CC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93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9DCA542-75C0-6E2D-281D-799394AAE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Expected Outcome</a:t>
            </a:r>
            <a:endParaRPr lang="en-US" dirty="0"/>
          </a:p>
        </p:txBody>
      </p:sp>
      <p:pic>
        <p:nvPicPr>
          <p:cNvPr id="5" name="ttsmaker-vip-file-2025-3-16-6-26-12">
            <a:hlinkClick r:id="" action="ppaction://media"/>
            <a:extLst>
              <a:ext uri="{FF2B5EF4-FFF2-40B4-BE49-F238E27FC236}">
                <a16:creationId xmlns:a16="http://schemas.microsoft.com/office/drawing/2014/main" id="{1D2E6660-FF58-7660-0AD2-30ADA41B16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A5C6B3-4A92-8DFF-0007-D725370F8AB5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42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7739711-FF49-86F7-3605-FE835D313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KooL Keys to Success</a:t>
            </a:r>
            <a:endParaRPr lang="en-US" dirty="0"/>
          </a:p>
        </p:txBody>
      </p:sp>
      <p:pic>
        <p:nvPicPr>
          <p:cNvPr id="4" name="ttsmaker-vip-file-2025-3-16-6-32-23">
            <a:hlinkClick r:id="" action="ppaction://media"/>
            <a:extLst>
              <a:ext uri="{FF2B5EF4-FFF2-40B4-BE49-F238E27FC236}">
                <a16:creationId xmlns:a16="http://schemas.microsoft.com/office/drawing/2014/main" id="{5158D235-2B90-2F8C-9E93-58E720AA2F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E8907F-F01D-4630-BF3C-4E1DCDC23BC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08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4923E50-7A6E-341A-E49D-20F03800C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 dirty="0"/>
          </a:p>
        </p:txBody>
      </p:sp>
      <p:pic>
        <p:nvPicPr>
          <p:cNvPr id="5" name="ttsmaker-vip-file-2025-3-16-6-34-24">
            <a:hlinkClick r:id="" action="ppaction://media"/>
            <a:extLst>
              <a:ext uri="{FF2B5EF4-FFF2-40B4-BE49-F238E27FC236}">
                <a16:creationId xmlns:a16="http://schemas.microsoft.com/office/drawing/2014/main" id="{16EF343B-6FEF-30E3-F7D9-0D0E381ABE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79FCB4-EF40-ACD3-739C-9513E447CDF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37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EA051A0-5E1E-F8E0-2A4F-83E9F5779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 for viewing Leadership is Humility</a:t>
            </a:r>
            <a:endParaRPr lang="en-US" dirty="0"/>
          </a:p>
        </p:txBody>
      </p:sp>
      <p:pic>
        <p:nvPicPr>
          <p:cNvPr id="4" name="ttsmaker-vip-file-2025-3-16-6-26-21">
            <a:hlinkClick r:id="" action="ppaction://media"/>
            <a:extLst>
              <a:ext uri="{FF2B5EF4-FFF2-40B4-BE49-F238E27FC236}">
                <a16:creationId xmlns:a16="http://schemas.microsoft.com/office/drawing/2014/main" id="{F7E1F062-23AF-1984-20DB-2729BD08F8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E2EEEE-C8B9-B4F8-200D-5097EC2BFC8F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73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22</Words>
  <Application>Microsoft Office PowerPoint</Application>
  <PresentationFormat>Widescreen</PresentationFormat>
  <Paragraphs>7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Welcome to Leadership is Humility</vt:lpstr>
      <vt:lpstr>Introduction</vt:lpstr>
      <vt:lpstr>Refresher</vt:lpstr>
      <vt:lpstr>Expected Outcome</vt:lpstr>
      <vt:lpstr>New KooL Keys to Success</vt:lpstr>
      <vt:lpstr>Summary</vt:lpstr>
      <vt:lpstr>Thank you for viewing Leadership is Humility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Nadeau</dc:creator>
  <cp:lastModifiedBy>Michael Nadeau</cp:lastModifiedBy>
  <cp:revision>1</cp:revision>
  <dcterms:created xsi:type="dcterms:W3CDTF">2025-03-05T13:05:08Z</dcterms:created>
  <dcterms:modified xsi:type="dcterms:W3CDTF">2025-03-16T10:34:40Z</dcterms:modified>
</cp:coreProperties>
</file>