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6ED7A2-C3E9-450C-AC27-9A310323FE85}" v="9" dt="2025-03-19T08:57:53.4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364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Nadeau" userId="886a7470192ce23a" providerId="LiveId" clId="{6B6ED7A2-C3E9-450C-AC27-9A310323FE85}"/>
    <pc:docChg chg="custSel modSld">
      <pc:chgData name="Michael Nadeau" userId="886a7470192ce23a" providerId="LiveId" clId="{6B6ED7A2-C3E9-450C-AC27-9A310323FE85}" dt="2025-03-19T08:57:57.589" v="16" actId="166"/>
      <pc:docMkLst>
        <pc:docMk/>
      </pc:docMkLst>
      <pc:sldChg chg="addSp delSp modSp mod modAnim">
        <pc:chgData name="Michael Nadeau" userId="886a7470192ce23a" providerId="LiveId" clId="{6B6ED7A2-C3E9-450C-AC27-9A310323FE85}" dt="2025-03-19T08:56:50.202" v="2" actId="931"/>
        <pc:sldMkLst>
          <pc:docMk/>
          <pc:sldMk cId="3160733843" sldId="256"/>
        </pc:sldMkLst>
        <pc:picChg chg="del">
          <ac:chgData name="Michael Nadeau" userId="886a7470192ce23a" providerId="LiveId" clId="{6B6ED7A2-C3E9-450C-AC27-9A310323FE85}" dt="2025-03-19T08:56:36.917" v="0" actId="478"/>
          <ac:picMkLst>
            <pc:docMk/>
            <pc:sldMk cId="3160733843" sldId="256"/>
            <ac:picMk id="3" creationId="{3022EE93-9604-8E17-3A3D-BACA160F5288}"/>
          </ac:picMkLst>
        </pc:picChg>
        <pc:picChg chg="add mod">
          <ac:chgData name="Michael Nadeau" userId="886a7470192ce23a" providerId="LiveId" clId="{6B6ED7A2-C3E9-450C-AC27-9A310323FE85}" dt="2025-03-19T08:56:42.588" v="1"/>
          <ac:picMkLst>
            <pc:docMk/>
            <pc:sldMk cId="3160733843" sldId="256"/>
            <ac:picMk id="4" creationId="{E9F6B2BD-FF78-3232-545A-F81FF9D8E71A}"/>
          </ac:picMkLst>
        </pc:picChg>
        <pc:picChg chg="add mod">
          <ac:chgData name="Michael Nadeau" userId="886a7470192ce23a" providerId="LiveId" clId="{6B6ED7A2-C3E9-450C-AC27-9A310323FE85}" dt="2025-03-19T08:56:50.202" v="2" actId="931"/>
          <ac:picMkLst>
            <pc:docMk/>
            <pc:sldMk cId="3160733843" sldId="256"/>
            <ac:picMk id="6" creationId="{E901902C-E233-C7B2-D63C-18352E78E35B}"/>
          </ac:picMkLst>
        </pc:picChg>
      </pc:sldChg>
      <pc:sldChg chg="addSp modSp mod modAnim">
        <pc:chgData name="Michael Nadeau" userId="886a7470192ce23a" providerId="LiveId" clId="{6B6ED7A2-C3E9-450C-AC27-9A310323FE85}" dt="2025-03-19T08:57:01.584" v="4" actId="166"/>
        <pc:sldMkLst>
          <pc:docMk/>
          <pc:sldMk cId="834653068" sldId="257"/>
        </pc:sldMkLst>
        <pc:picChg chg="ord">
          <ac:chgData name="Michael Nadeau" userId="886a7470192ce23a" providerId="LiveId" clId="{6B6ED7A2-C3E9-450C-AC27-9A310323FE85}" dt="2025-03-19T08:57:01.584" v="4" actId="166"/>
          <ac:picMkLst>
            <pc:docMk/>
            <pc:sldMk cId="834653068" sldId="257"/>
            <ac:picMk id="3" creationId="{C6E53344-A21C-5DB5-5DB2-30E073E69873}"/>
          </ac:picMkLst>
        </pc:picChg>
        <pc:picChg chg="add mod">
          <ac:chgData name="Michael Nadeau" userId="886a7470192ce23a" providerId="LiveId" clId="{6B6ED7A2-C3E9-450C-AC27-9A310323FE85}" dt="2025-03-19T08:56:58.162" v="3"/>
          <ac:picMkLst>
            <pc:docMk/>
            <pc:sldMk cId="834653068" sldId="257"/>
            <ac:picMk id="4" creationId="{7ED2522E-F57F-DE04-B40C-663068298DCC}"/>
          </ac:picMkLst>
        </pc:picChg>
      </pc:sldChg>
      <pc:sldChg chg="addSp delSp modSp mod delAnim modAnim">
        <pc:chgData name="Michael Nadeau" userId="886a7470192ce23a" providerId="LiveId" clId="{6B6ED7A2-C3E9-450C-AC27-9A310323FE85}" dt="2025-03-19T08:57:26.808" v="10" actId="166"/>
        <pc:sldMkLst>
          <pc:docMk/>
          <pc:sldMk cId="1753901037" sldId="258"/>
        </pc:sldMkLst>
        <pc:picChg chg="ord">
          <ac:chgData name="Michael Nadeau" userId="886a7470192ce23a" providerId="LiveId" clId="{6B6ED7A2-C3E9-450C-AC27-9A310323FE85}" dt="2025-03-19T08:57:26.808" v="10" actId="166"/>
          <ac:picMkLst>
            <pc:docMk/>
            <pc:sldMk cId="1753901037" sldId="258"/>
            <ac:picMk id="3" creationId="{8A54D005-EAC7-AF66-2C84-14E6E2F88F7E}"/>
          </ac:picMkLst>
        </pc:picChg>
        <pc:picChg chg="add del mod">
          <ac:chgData name="Michael Nadeau" userId="886a7470192ce23a" providerId="LiveId" clId="{6B6ED7A2-C3E9-450C-AC27-9A310323FE85}" dt="2025-03-19T08:57:14.274" v="6" actId="21"/>
          <ac:picMkLst>
            <pc:docMk/>
            <pc:sldMk cId="1753901037" sldId="258"/>
            <ac:picMk id="4" creationId="{229E2240-2691-EAC6-AF99-5C8D9F4085CD}"/>
          </ac:picMkLst>
        </pc:picChg>
        <pc:picChg chg="add mod">
          <ac:chgData name="Michael Nadeau" userId="886a7470192ce23a" providerId="LiveId" clId="{6B6ED7A2-C3E9-450C-AC27-9A310323FE85}" dt="2025-03-19T08:57:23.631" v="9"/>
          <ac:picMkLst>
            <pc:docMk/>
            <pc:sldMk cId="1753901037" sldId="258"/>
            <ac:picMk id="5" creationId="{74A77522-993B-1EBB-2B2A-DEF191E8FC56}"/>
          </ac:picMkLst>
        </pc:picChg>
      </pc:sldChg>
      <pc:sldChg chg="addSp modSp mod modAnim">
        <pc:chgData name="Michael Nadeau" userId="886a7470192ce23a" providerId="LiveId" clId="{6B6ED7A2-C3E9-450C-AC27-9A310323FE85}" dt="2025-03-19T08:57:18.333" v="8" actId="166"/>
        <pc:sldMkLst>
          <pc:docMk/>
          <pc:sldMk cId="824932480" sldId="259"/>
        </pc:sldMkLst>
        <pc:picChg chg="ord">
          <ac:chgData name="Michael Nadeau" userId="886a7470192ce23a" providerId="LiveId" clId="{6B6ED7A2-C3E9-450C-AC27-9A310323FE85}" dt="2025-03-19T08:57:18.333" v="8" actId="166"/>
          <ac:picMkLst>
            <pc:docMk/>
            <pc:sldMk cId="824932480" sldId="259"/>
            <ac:picMk id="3" creationId="{00F7F4DE-E90D-0CC3-1280-E3CBB72FD14B}"/>
          </ac:picMkLst>
        </pc:picChg>
        <pc:picChg chg="add mod">
          <ac:chgData name="Michael Nadeau" userId="886a7470192ce23a" providerId="LiveId" clId="{6B6ED7A2-C3E9-450C-AC27-9A310323FE85}" dt="2025-03-19T08:57:16.567" v="7"/>
          <ac:picMkLst>
            <pc:docMk/>
            <pc:sldMk cId="824932480" sldId="259"/>
            <ac:picMk id="4" creationId="{229E2240-2691-EAC6-AF99-5C8D9F4085CD}"/>
          </ac:picMkLst>
        </pc:picChg>
      </pc:sldChg>
      <pc:sldChg chg="addSp modSp mod modAnim">
        <pc:chgData name="Michael Nadeau" userId="886a7470192ce23a" providerId="LiveId" clId="{6B6ED7A2-C3E9-450C-AC27-9A310323FE85}" dt="2025-03-19T08:57:36.700" v="12" actId="166"/>
        <pc:sldMkLst>
          <pc:docMk/>
          <pc:sldMk cId="1367177314" sldId="260"/>
        </pc:sldMkLst>
        <pc:picChg chg="ord">
          <ac:chgData name="Michael Nadeau" userId="886a7470192ce23a" providerId="LiveId" clId="{6B6ED7A2-C3E9-450C-AC27-9A310323FE85}" dt="2025-03-19T08:57:36.700" v="12" actId="166"/>
          <ac:picMkLst>
            <pc:docMk/>
            <pc:sldMk cId="1367177314" sldId="260"/>
            <ac:picMk id="3" creationId="{5DCD474A-6E18-3018-F729-53814445FD28}"/>
          </ac:picMkLst>
        </pc:picChg>
        <pc:picChg chg="add mod">
          <ac:chgData name="Michael Nadeau" userId="886a7470192ce23a" providerId="LiveId" clId="{6B6ED7A2-C3E9-450C-AC27-9A310323FE85}" dt="2025-03-19T08:57:33.780" v="11"/>
          <ac:picMkLst>
            <pc:docMk/>
            <pc:sldMk cId="1367177314" sldId="260"/>
            <ac:picMk id="4" creationId="{CB696C7F-7627-FD93-CC78-FBCA271FBDFF}"/>
          </ac:picMkLst>
        </pc:picChg>
      </pc:sldChg>
      <pc:sldChg chg="addSp modSp mod modAnim">
        <pc:chgData name="Michael Nadeau" userId="886a7470192ce23a" providerId="LiveId" clId="{6B6ED7A2-C3E9-450C-AC27-9A310323FE85}" dt="2025-03-19T08:57:46.619" v="14" actId="166"/>
        <pc:sldMkLst>
          <pc:docMk/>
          <pc:sldMk cId="1755438988" sldId="261"/>
        </pc:sldMkLst>
        <pc:picChg chg="ord">
          <ac:chgData name="Michael Nadeau" userId="886a7470192ce23a" providerId="LiveId" clId="{6B6ED7A2-C3E9-450C-AC27-9A310323FE85}" dt="2025-03-19T08:57:46.619" v="14" actId="166"/>
          <ac:picMkLst>
            <pc:docMk/>
            <pc:sldMk cId="1755438988" sldId="261"/>
            <ac:picMk id="3" creationId="{59199616-D634-DC2D-5F95-AA4A872EE364}"/>
          </ac:picMkLst>
        </pc:picChg>
        <pc:picChg chg="add mod">
          <ac:chgData name="Michael Nadeau" userId="886a7470192ce23a" providerId="LiveId" clId="{6B6ED7A2-C3E9-450C-AC27-9A310323FE85}" dt="2025-03-19T08:57:42.780" v="13"/>
          <ac:picMkLst>
            <pc:docMk/>
            <pc:sldMk cId="1755438988" sldId="261"/>
            <ac:picMk id="4" creationId="{032ABDC1-05E7-FC18-CED9-293E375BC316}"/>
          </ac:picMkLst>
        </pc:picChg>
      </pc:sldChg>
      <pc:sldChg chg="addSp modSp mod modAnim">
        <pc:chgData name="Michael Nadeau" userId="886a7470192ce23a" providerId="LiveId" clId="{6B6ED7A2-C3E9-450C-AC27-9A310323FE85}" dt="2025-03-19T08:57:57.589" v="16" actId="166"/>
        <pc:sldMkLst>
          <pc:docMk/>
          <pc:sldMk cId="2318220024" sldId="262"/>
        </pc:sldMkLst>
        <pc:picChg chg="ord">
          <ac:chgData name="Michael Nadeau" userId="886a7470192ce23a" providerId="LiveId" clId="{6B6ED7A2-C3E9-450C-AC27-9A310323FE85}" dt="2025-03-19T08:57:57.589" v="16" actId="166"/>
          <ac:picMkLst>
            <pc:docMk/>
            <pc:sldMk cId="2318220024" sldId="262"/>
            <ac:picMk id="3" creationId="{2168C7FC-7B3D-9029-A9AA-47E89BB234A1}"/>
          </ac:picMkLst>
        </pc:picChg>
        <pc:picChg chg="add mod">
          <ac:chgData name="Michael Nadeau" userId="886a7470192ce23a" providerId="LiveId" clId="{6B6ED7A2-C3E9-450C-AC27-9A310323FE85}" dt="2025-03-19T08:57:53.420" v="15"/>
          <ac:picMkLst>
            <pc:docMk/>
            <pc:sldMk cId="2318220024" sldId="262"/>
            <ac:picMk id="4" creationId="{7AC4F839-3939-2765-D0AB-0F1EF27E111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C3C9C-60C2-DD1C-00F1-C78CBE899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9DF276-4773-BA9F-2683-4C1DAE99D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E5E1-C7DA-4FC3-A61E-9219AB3A6678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BDF3F6-0349-EB92-2CDE-1011DC62E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B7593B-B6FE-38B9-4034-76039DD50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B1B6B-A6E8-4EAB-80D8-51614B9A2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59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4A0BBD-020B-A0FD-828D-23261113C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91DBF-7487-03D9-400B-4964CF0AD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DA189-C599-2088-5ECC-41B114BBB4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E0E5E1-C7DA-4FC3-A61E-9219AB3A6678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0EF0D-4C9A-359C-B514-FEBBF1D2F9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CA3F0-2135-1E9E-B499-6248E6DF0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FB1B6B-A6E8-4EAB-80D8-51614B9A2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4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B856D74-5572-FC3E-3C9D-A528C07EB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Welcome to Leadership is Moral Fortitude</a:t>
            </a:r>
            <a:endParaRPr lang="en-US" dirty="0"/>
          </a:p>
        </p:txBody>
      </p:sp>
      <p:pic>
        <p:nvPicPr>
          <p:cNvPr id="4" name="ttsmaker-vip-file-2025-3-19-4-55-1">
            <a:hlinkClick r:id="" action="ppaction://media"/>
            <a:extLst>
              <a:ext uri="{FF2B5EF4-FFF2-40B4-BE49-F238E27FC236}">
                <a16:creationId xmlns:a16="http://schemas.microsoft.com/office/drawing/2014/main" id="{E9F6B2BD-FF78-3232-545A-F81FF9D8E7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01902C-E233-C7B2-D63C-18352E78E3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73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982834C-49D1-730B-9D5B-1489D85C9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pic>
        <p:nvPicPr>
          <p:cNvPr id="4" name="ttsmaker-vip-file-2025-3-19-4-55-2">
            <a:hlinkClick r:id="" action="ppaction://media"/>
            <a:extLst>
              <a:ext uri="{FF2B5EF4-FFF2-40B4-BE49-F238E27FC236}">
                <a16:creationId xmlns:a16="http://schemas.microsoft.com/office/drawing/2014/main" id="{7ED2522E-F57F-DE04-B40C-663068298D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E53344-A21C-5DB5-5DB2-30E073E6987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65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AC1572E-E02E-38B2-F39C-5686C0D3B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Refresher</a:t>
            </a:r>
            <a:endParaRPr lang="en-US" dirty="0"/>
          </a:p>
        </p:txBody>
      </p:sp>
      <p:pic>
        <p:nvPicPr>
          <p:cNvPr id="5" name="ttsmaker-vip-file-2025-3-19-4-55-4">
            <a:hlinkClick r:id="" action="ppaction://media"/>
            <a:extLst>
              <a:ext uri="{FF2B5EF4-FFF2-40B4-BE49-F238E27FC236}">
                <a16:creationId xmlns:a16="http://schemas.microsoft.com/office/drawing/2014/main" id="{74A77522-993B-1EBB-2B2A-DEF191E8FC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54D005-EAC7-AF66-2C84-14E6E2F88F7E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0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3E9584-24D3-3A87-AB15-C159760D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Expected Outcome</a:t>
            </a:r>
            <a:endParaRPr lang="en-US" dirty="0"/>
          </a:p>
        </p:txBody>
      </p:sp>
      <p:pic>
        <p:nvPicPr>
          <p:cNvPr id="4" name="ttsmaker-vip-file-2025-3-19-4-55-4 (1)">
            <a:hlinkClick r:id="" action="ppaction://media"/>
            <a:extLst>
              <a:ext uri="{FF2B5EF4-FFF2-40B4-BE49-F238E27FC236}">
                <a16:creationId xmlns:a16="http://schemas.microsoft.com/office/drawing/2014/main" id="{229E2240-2691-EAC6-AF99-5C8D9F4085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F7F4DE-E90D-0CC3-1280-E3CBB72FD14B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93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2526C74-FE5F-B870-BBB7-04AB3E7E0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KooL Keys to Success</a:t>
            </a:r>
            <a:endParaRPr lang="en-US" dirty="0"/>
          </a:p>
        </p:txBody>
      </p:sp>
      <p:pic>
        <p:nvPicPr>
          <p:cNvPr id="4" name="ttsmaker-vip-file-2025-3-19-4-55-6">
            <a:hlinkClick r:id="" action="ppaction://media"/>
            <a:extLst>
              <a:ext uri="{FF2B5EF4-FFF2-40B4-BE49-F238E27FC236}">
                <a16:creationId xmlns:a16="http://schemas.microsoft.com/office/drawing/2014/main" id="{CB696C7F-7627-FD93-CC78-FBCA271FBD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CD474A-6E18-3018-F729-53814445FD2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17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B400096-08F0-1414-2F20-7DA5F2EC7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pic>
        <p:nvPicPr>
          <p:cNvPr id="4" name="ttsmaker-vip-file-2025-3-19-4-55-7">
            <a:hlinkClick r:id="" action="ppaction://media"/>
            <a:extLst>
              <a:ext uri="{FF2B5EF4-FFF2-40B4-BE49-F238E27FC236}">
                <a16:creationId xmlns:a16="http://schemas.microsoft.com/office/drawing/2014/main" id="{032ABDC1-05E7-FC18-CED9-293E375BC3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199616-D634-DC2D-5F95-AA4A872EE36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43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853BC8-42A9-751F-39FB-C65583E62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 for viewing Leadership is Moral Fortitude</a:t>
            </a:r>
            <a:endParaRPr lang="en-US" dirty="0"/>
          </a:p>
        </p:txBody>
      </p:sp>
      <p:pic>
        <p:nvPicPr>
          <p:cNvPr id="4" name="ttsmaker-vip-file-2025-3-19-4-55-8">
            <a:hlinkClick r:id="" action="ppaction://media"/>
            <a:extLst>
              <a:ext uri="{FF2B5EF4-FFF2-40B4-BE49-F238E27FC236}">
                <a16:creationId xmlns:a16="http://schemas.microsoft.com/office/drawing/2014/main" id="{7AC4F839-3939-2765-D0AB-0F1EF27E11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68C7FC-7B3D-9029-A9AA-47E89BB234A1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2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</Words>
  <Application>Microsoft Office PowerPoint</Application>
  <PresentationFormat>Widescreen</PresentationFormat>
  <Paragraphs>7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Welcome to Leadership is Moral Fortitude</vt:lpstr>
      <vt:lpstr>Introduction</vt:lpstr>
      <vt:lpstr>Refresher</vt:lpstr>
      <vt:lpstr>Expected Outcome</vt:lpstr>
      <vt:lpstr>New KooL Keys to Success</vt:lpstr>
      <vt:lpstr>Summary</vt:lpstr>
      <vt:lpstr>Thank you for viewing Leadership is Moral Fortitude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Nadeau</dc:creator>
  <cp:lastModifiedBy>Michael Nadeau</cp:lastModifiedBy>
  <cp:revision>1</cp:revision>
  <dcterms:created xsi:type="dcterms:W3CDTF">2025-03-05T13:09:05Z</dcterms:created>
  <dcterms:modified xsi:type="dcterms:W3CDTF">2025-03-19T08:58:00Z</dcterms:modified>
</cp:coreProperties>
</file>