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46E375-11C8-47CF-A050-CCFE9780835E}" v="25" dt="2025-05-05T09:40:16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6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6446E375-11C8-47CF-A050-CCFE9780835E}"/>
    <pc:docChg chg="custSel modSld">
      <pc:chgData name="Michael Nadeau" userId="886a7470192ce23a" providerId="LiveId" clId="{6446E375-11C8-47CF-A050-CCFE9780835E}" dt="2025-05-05T09:40:16.357" v="53" actId="931"/>
      <pc:docMkLst>
        <pc:docMk/>
      </pc:docMkLst>
      <pc:sldChg chg="addSp delSp modSp mod delAnim modAnim">
        <pc:chgData name="Michael Nadeau" userId="886a7470192ce23a" providerId="LiveId" clId="{6446E375-11C8-47CF-A050-CCFE9780835E}" dt="2025-04-26T09:53:32.713" v="33" actId="166"/>
        <pc:sldMkLst>
          <pc:docMk/>
          <pc:sldMk cId="2635488328" sldId="256"/>
        </pc:sldMkLst>
        <pc:picChg chg="ord">
          <ac:chgData name="Michael Nadeau" userId="886a7470192ce23a" providerId="LiveId" clId="{6446E375-11C8-47CF-A050-CCFE9780835E}" dt="2025-04-26T09:53:32.713" v="33" actId="166"/>
          <ac:picMkLst>
            <pc:docMk/>
            <pc:sldMk cId="2635488328" sldId="256"/>
            <ac:picMk id="3" creationId="{92AE80EF-4C80-5D08-8AB8-DECB91034A76}"/>
          </ac:picMkLst>
        </pc:picChg>
        <pc:picChg chg="add mod">
          <ac:chgData name="Michael Nadeau" userId="886a7470192ce23a" providerId="LiveId" clId="{6446E375-11C8-47CF-A050-CCFE9780835E}" dt="2025-04-26T09:53:29.547" v="32"/>
          <ac:picMkLst>
            <pc:docMk/>
            <pc:sldMk cId="2635488328" sldId="256"/>
            <ac:picMk id="5" creationId="{4BF6D9BF-6B62-D87A-19B3-7538037F36FD}"/>
          </ac:picMkLst>
        </pc:picChg>
      </pc:sldChg>
      <pc:sldChg chg="addSp modSp mod modAnim">
        <pc:chgData name="Michael Nadeau" userId="886a7470192ce23a" providerId="LiveId" clId="{6446E375-11C8-47CF-A050-CCFE9780835E}" dt="2025-04-15T10:01:26.098" v="3" actId="166"/>
        <pc:sldMkLst>
          <pc:docMk/>
          <pc:sldMk cId="2989684777" sldId="257"/>
        </pc:sldMkLst>
        <pc:picChg chg="ord">
          <ac:chgData name="Michael Nadeau" userId="886a7470192ce23a" providerId="LiveId" clId="{6446E375-11C8-47CF-A050-CCFE9780835E}" dt="2025-04-15T10:01:26.098" v="3" actId="166"/>
          <ac:picMkLst>
            <pc:docMk/>
            <pc:sldMk cId="2989684777" sldId="257"/>
            <ac:picMk id="3" creationId="{B26ADA1B-40DC-6BED-DD57-D4DF02F54480}"/>
          </ac:picMkLst>
        </pc:picChg>
        <pc:picChg chg="add mod">
          <ac:chgData name="Michael Nadeau" userId="886a7470192ce23a" providerId="LiveId" clId="{6446E375-11C8-47CF-A050-CCFE9780835E}" dt="2025-04-15T10:01:22.619" v="2"/>
          <ac:picMkLst>
            <pc:docMk/>
            <pc:sldMk cId="2989684777" sldId="257"/>
            <ac:picMk id="4" creationId="{AA0E007F-839D-150D-DF68-C2846D7E24EE}"/>
          </ac:picMkLst>
        </pc:picChg>
      </pc:sldChg>
      <pc:sldChg chg="addSp modSp mod modAnim">
        <pc:chgData name="Michael Nadeau" userId="886a7470192ce23a" providerId="LiveId" clId="{6446E375-11C8-47CF-A050-CCFE9780835E}" dt="2025-04-15T10:01:50.254" v="5" actId="166"/>
        <pc:sldMkLst>
          <pc:docMk/>
          <pc:sldMk cId="2895270438" sldId="258"/>
        </pc:sldMkLst>
        <pc:picChg chg="ord">
          <ac:chgData name="Michael Nadeau" userId="886a7470192ce23a" providerId="LiveId" clId="{6446E375-11C8-47CF-A050-CCFE9780835E}" dt="2025-04-15T10:01:50.254" v="5" actId="166"/>
          <ac:picMkLst>
            <pc:docMk/>
            <pc:sldMk cId="2895270438" sldId="258"/>
            <ac:picMk id="3" creationId="{0565B056-55CC-4418-542A-8A4DAF6EC493}"/>
          </ac:picMkLst>
        </pc:picChg>
        <pc:picChg chg="add mod">
          <ac:chgData name="Michael Nadeau" userId="886a7470192ce23a" providerId="LiveId" clId="{6446E375-11C8-47CF-A050-CCFE9780835E}" dt="2025-04-15T10:01:46.897" v="4"/>
          <ac:picMkLst>
            <pc:docMk/>
            <pc:sldMk cId="2895270438" sldId="258"/>
            <ac:picMk id="4" creationId="{E1C23E37-D0A1-07B3-E63C-26CE841A1568}"/>
          </ac:picMkLst>
        </pc:picChg>
      </pc:sldChg>
      <pc:sldChg chg="addSp delSp modSp mod delAnim modAnim">
        <pc:chgData name="Michael Nadeau" userId="886a7470192ce23a" providerId="LiveId" clId="{6446E375-11C8-47CF-A050-CCFE9780835E}" dt="2025-05-05T09:39:31.043" v="41" actId="931"/>
        <pc:sldMkLst>
          <pc:docMk/>
          <pc:sldMk cId="2650101727" sldId="259"/>
        </pc:sldMkLst>
        <pc:picChg chg="del ord">
          <ac:chgData name="Michael Nadeau" userId="886a7470192ce23a" providerId="LiveId" clId="{6446E375-11C8-47CF-A050-CCFE9780835E}" dt="2025-05-05T09:39:06.839" v="38" actId="478"/>
          <ac:picMkLst>
            <pc:docMk/>
            <pc:sldMk cId="2650101727" sldId="259"/>
            <ac:picMk id="3" creationId="{F98A18B6-82D1-90B9-C76B-52F2C5252EF8}"/>
          </ac:picMkLst>
        </pc:picChg>
        <pc:picChg chg="add del mod">
          <ac:chgData name="Michael Nadeau" userId="886a7470192ce23a" providerId="LiveId" clId="{6446E375-11C8-47CF-A050-CCFE9780835E}" dt="2025-05-05T09:39:08.248" v="39" actId="478"/>
          <ac:picMkLst>
            <pc:docMk/>
            <pc:sldMk cId="2650101727" sldId="259"/>
            <ac:picMk id="4" creationId="{9896ED99-1E69-BA49-9AE9-8D2F684664D1}"/>
          </ac:picMkLst>
        </pc:picChg>
        <pc:picChg chg="add mod">
          <ac:chgData name="Michael Nadeau" userId="886a7470192ce23a" providerId="LiveId" clId="{6446E375-11C8-47CF-A050-CCFE9780835E}" dt="2025-05-05T09:39:12.549" v="40"/>
          <ac:picMkLst>
            <pc:docMk/>
            <pc:sldMk cId="2650101727" sldId="259"/>
            <ac:picMk id="5" creationId="{E96342C4-2701-EB51-2503-5678C93812D5}"/>
          </ac:picMkLst>
        </pc:picChg>
        <pc:picChg chg="add mod">
          <ac:chgData name="Michael Nadeau" userId="886a7470192ce23a" providerId="LiveId" clId="{6446E375-11C8-47CF-A050-CCFE9780835E}" dt="2025-05-05T09:39:31.043" v="41" actId="931"/>
          <ac:picMkLst>
            <pc:docMk/>
            <pc:sldMk cId="2650101727" sldId="259"/>
            <ac:picMk id="7" creationId="{8A0D0A3B-DA1C-7325-25D4-293ACD000125}"/>
          </ac:picMkLst>
        </pc:picChg>
      </pc:sldChg>
      <pc:sldChg chg="addSp delSp modSp mod delAnim modAnim">
        <pc:chgData name="Michael Nadeau" userId="886a7470192ce23a" providerId="LiveId" clId="{6446E375-11C8-47CF-A050-CCFE9780835E}" dt="2025-05-05T09:39:45.955" v="45" actId="931"/>
        <pc:sldMkLst>
          <pc:docMk/>
          <pc:sldMk cId="3296026781" sldId="260"/>
        </pc:sldMkLst>
        <pc:picChg chg="del ord">
          <ac:chgData name="Michael Nadeau" userId="886a7470192ce23a" providerId="LiveId" clId="{6446E375-11C8-47CF-A050-CCFE9780835E}" dt="2025-05-05T09:39:34.167" v="42" actId="478"/>
          <ac:picMkLst>
            <pc:docMk/>
            <pc:sldMk cId="3296026781" sldId="260"/>
            <ac:picMk id="3" creationId="{9CCB72B5-5BA1-DB8D-DE33-90353529283D}"/>
          </ac:picMkLst>
        </pc:picChg>
        <pc:picChg chg="add del mod">
          <ac:chgData name="Michael Nadeau" userId="886a7470192ce23a" providerId="LiveId" clId="{6446E375-11C8-47CF-A050-CCFE9780835E}" dt="2025-05-05T09:39:35.264" v="43" actId="478"/>
          <ac:picMkLst>
            <pc:docMk/>
            <pc:sldMk cId="3296026781" sldId="260"/>
            <ac:picMk id="4" creationId="{922C7A49-FED7-224F-F94D-443585C0BDE9}"/>
          </ac:picMkLst>
        </pc:picChg>
        <pc:picChg chg="add mod">
          <ac:chgData name="Michael Nadeau" userId="886a7470192ce23a" providerId="LiveId" clId="{6446E375-11C8-47CF-A050-CCFE9780835E}" dt="2025-05-05T09:39:39.299" v="44"/>
          <ac:picMkLst>
            <pc:docMk/>
            <pc:sldMk cId="3296026781" sldId="260"/>
            <ac:picMk id="5" creationId="{42298DD2-7CF7-974B-1837-F26CD9B419F6}"/>
          </ac:picMkLst>
        </pc:picChg>
        <pc:picChg chg="add mod">
          <ac:chgData name="Michael Nadeau" userId="886a7470192ce23a" providerId="LiveId" clId="{6446E375-11C8-47CF-A050-CCFE9780835E}" dt="2025-05-05T09:39:45.955" v="45" actId="931"/>
          <ac:picMkLst>
            <pc:docMk/>
            <pc:sldMk cId="3296026781" sldId="260"/>
            <ac:picMk id="7" creationId="{DE29F6D9-92DD-3124-EA4B-80CC4FBE105C}"/>
          </ac:picMkLst>
        </pc:picChg>
      </pc:sldChg>
      <pc:sldChg chg="addSp delSp modSp mod delAnim modAnim">
        <pc:chgData name="Michael Nadeau" userId="886a7470192ce23a" providerId="LiveId" clId="{6446E375-11C8-47CF-A050-CCFE9780835E}" dt="2025-05-05T09:39:59.755" v="49" actId="931"/>
        <pc:sldMkLst>
          <pc:docMk/>
          <pc:sldMk cId="2038892846" sldId="261"/>
        </pc:sldMkLst>
        <pc:picChg chg="del ord">
          <ac:chgData name="Michael Nadeau" userId="886a7470192ce23a" providerId="LiveId" clId="{6446E375-11C8-47CF-A050-CCFE9780835E}" dt="2025-05-05T09:39:48.912" v="46" actId="478"/>
          <ac:picMkLst>
            <pc:docMk/>
            <pc:sldMk cId="2038892846" sldId="261"/>
            <ac:picMk id="3" creationId="{746B1FF1-8D32-9351-B2DB-CE82A943CDB6}"/>
          </ac:picMkLst>
        </pc:picChg>
        <pc:picChg chg="add mod">
          <ac:chgData name="Michael Nadeau" userId="886a7470192ce23a" providerId="LiveId" clId="{6446E375-11C8-47CF-A050-CCFE9780835E}" dt="2025-05-05T09:39:54.459" v="48"/>
          <ac:picMkLst>
            <pc:docMk/>
            <pc:sldMk cId="2038892846" sldId="261"/>
            <ac:picMk id="4" creationId="{B18003F6-371A-300C-4801-52404DEBBE2E}"/>
          </ac:picMkLst>
        </pc:picChg>
        <pc:picChg chg="add del mod">
          <ac:chgData name="Michael Nadeau" userId="886a7470192ce23a" providerId="LiveId" clId="{6446E375-11C8-47CF-A050-CCFE9780835E}" dt="2025-05-05T09:39:50.048" v="47" actId="478"/>
          <ac:picMkLst>
            <pc:docMk/>
            <pc:sldMk cId="2038892846" sldId="261"/>
            <ac:picMk id="5" creationId="{4839C97C-D5D7-AF9A-0168-2612255DB4E9}"/>
          </ac:picMkLst>
        </pc:picChg>
        <pc:picChg chg="add mod">
          <ac:chgData name="Michael Nadeau" userId="886a7470192ce23a" providerId="LiveId" clId="{6446E375-11C8-47CF-A050-CCFE9780835E}" dt="2025-05-05T09:39:59.755" v="49" actId="931"/>
          <ac:picMkLst>
            <pc:docMk/>
            <pc:sldMk cId="2038892846" sldId="261"/>
            <ac:picMk id="7" creationId="{F27E70D0-A86C-756D-7CA3-9D4AA9FC5435}"/>
          </ac:picMkLst>
        </pc:picChg>
      </pc:sldChg>
      <pc:sldChg chg="addSp delSp modSp mod delAnim modAnim">
        <pc:chgData name="Michael Nadeau" userId="886a7470192ce23a" providerId="LiveId" clId="{6446E375-11C8-47CF-A050-CCFE9780835E}" dt="2025-05-05T09:40:16.357" v="53" actId="931"/>
        <pc:sldMkLst>
          <pc:docMk/>
          <pc:sldMk cId="3364128545" sldId="262"/>
        </pc:sldMkLst>
        <pc:picChg chg="del ord">
          <ac:chgData name="Michael Nadeau" userId="886a7470192ce23a" providerId="LiveId" clId="{6446E375-11C8-47CF-A050-CCFE9780835E}" dt="2025-05-05T09:40:02.231" v="50" actId="478"/>
          <ac:picMkLst>
            <pc:docMk/>
            <pc:sldMk cId="3364128545" sldId="262"/>
            <ac:picMk id="3" creationId="{F9311C14-E70A-D48C-7F28-4FF43185A24B}"/>
          </ac:picMkLst>
        </pc:picChg>
        <pc:picChg chg="add del mod">
          <ac:chgData name="Michael Nadeau" userId="886a7470192ce23a" providerId="LiveId" clId="{6446E375-11C8-47CF-A050-CCFE9780835E}" dt="2025-05-05T09:40:03.320" v="51" actId="478"/>
          <ac:picMkLst>
            <pc:docMk/>
            <pc:sldMk cId="3364128545" sldId="262"/>
            <ac:picMk id="4" creationId="{5E314E54-33CF-C278-C8D9-A8DD5B918BBA}"/>
          </ac:picMkLst>
        </pc:picChg>
        <pc:picChg chg="add mod">
          <ac:chgData name="Michael Nadeau" userId="886a7470192ce23a" providerId="LiveId" clId="{6446E375-11C8-47CF-A050-CCFE9780835E}" dt="2025-05-05T09:40:08.353" v="52"/>
          <ac:picMkLst>
            <pc:docMk/>
            <pc:sldMk cId="3364128545" sldId="262"/>
            <ac:picMk id="5" creationId="{361B03EC-5569-1433-00BA-9E5291798468}"/>
          </ac:picMkLst>
        </pc:picChg>
        <pc:picChg chg="add mod">
          <ac:chgData name="Michael Nadeau" userId="886a7470192ce23a" providerId="LiveId" clId="{6446E375-11C8-47CF-A050-CCFE9780835E}" dt="2025-05-05T09:40:16.357" v="53" actId="931"/>
          <ac:picMkLst>
            <pc:docMk/>
            <pc:sldMk cId="3364128545" sldId="262"/>
            <ac:picMk id="7" creationId="{64B107EF-917D-55EC-79AF-C5EC1D90D64C}"/>
          </ac:picMkLst>
        </pc:picChg>
      </pc:sldChg>
      <pc:sldChg chg="addSp modSp mod modAnim">
        <pc:chgData name="Michael Nadeau" userId="886a7470192ce23a" providerId="LiveId" clId="{6446E375-11C8-47CF-A050-CCFE9780835E}" dt="2025-04-15T10:02:44.685" v="17" actId="166"/>
        <pc:sldMkLst>
          <pc:docMk/>
          <pc:sldMk cId="2231736667" sldId="263"/>
        </pc:sldMkLst>
        <pc:picChg chg="ord">
          <ac:chgData name="Michael Nadeau" userId="886a7470192ce23a" providerId="LiveId" clId="{6446E375-11C8-47CF-A050-CCFE9780835E}" dt="2025-04-15T10:02:44.685" v="17" actId="166"/>
          <ac:picMkLst>
            <pc:docMk/>
            <pc:sldMk cId="2231736667" sldId="263"/>
            <ac:picMk id="3" creationId="{04973DED-ACFB-EFB8-47F7-6D5669956CB9}"/>
          </ac:picMkLst>
        </pc:picChg>
        <pc:picChg chg="add mod">
          <ac:chgData name="Michael Nadeau" userId="886a7470192ce23a" providerId="LiveId" clId="{6446E375-11C8-47CF-A050-CCFE9780835E}" dt="2025-04-15T10:02:41.369" v="16"/>
          <ac:picMkLst>
            <pc:docMk/>
            <pc:sldMk cId="2231736667" sldId="263"/>
            <ac:picMk id="4" creationId="{666A4995-CFB5-F459-8066-127410E56C00}"/>
          </ac:picMkLst>
        </pc:picChg>
      </pc:sldChg>
      <pc:sldChg chg="addSp modSp mod modAnim">
        <pc:chgData name="Michael Nadeau" userId="886a7470192ce23a" providerId="LiveId" clId="{6446E375-11C8-47CF-A050-CCFE9780835E}" dt="2025-04-15T10:03:38.936" v="29" actId="166"/>
        <pc:sldMkLst>
          <pc:docMk/>
          <pc:sldMk cId="1829221295" sldId="264"/>
        </pc:sldMkLst>
        <pc:picChg chg="ord">
          <ac:chgData name="Michael Nadeau" userId="886a7470192ce23a" providerId="LiveId" clId="{6446E375-11C8-47CF-A050-CCFE9780835E}" dt="2025-04-15T10:03:38.936" v="29" actId="166"/>
          <ac:picMkLst>
            <pc:docMk/>
            <pc:sldMk cId="1829221295" sldId="264"/>
            <ac:picMk id="3" creationId="{23E65A59-5811-F899-3921-A87F5BE2B1C3}"/>
          </ac:picMkLst>
        </pc:picChg>
        <pc:picChg chg="add mod">
          <ac:chgData name="Michael Nadeau" userId="886a7470192ce23a" providerId="LiveId" clId="{6446E375-11C8-47CF-A050-CCFE9780835E}" dt="2025-04-15T10:03:35.624" v="28"/>
          <ac:picMkLst>
            <pc:docMk/>
            <pc:sldMk cId="1829221295" sldId="264"/>
            <ac:picMk id="4" creationId="{FC85FE85-7ED5-08DB-1585-3E042C9453CB}"/>
          </ac:picMkLst>
        </pc:picChg>
      </pc:sldChg>
      <pc:sldChg chg="addSp modSp mod modAnim">
        <pc:chgData name="Michael Nadeau" userId="886a7470192ce23a" providerId="LiveId" clId="{6446E375-11C8-47CF-A050-CCFE9780835E}" dt="2025-04-15T10:03:29.951" v="27" actId="166"/>
        <pc:sldMkLst>
          <pc:docMk/>
          <pc:sldMk cId="3718709503" sldId="265"/>
        </pc:sldMkLst>
        <pc:picChg chg="ord">
          <ac:chgData name="Michael Nadeau" userId="886a7470192ce23a" providerId="LiveId" clId="{6446E375-11C8-47CF-A050-CCFE9780835E}" dt="2025-04-15T10:03:29.951" v="27" actId="166"/>
          <ac:picMkLst>
            <pc:docMk/>
            <pc:sldMk cId="3718709503" sldId="265"/>
            <ac:picMk id="3" creationId="{3B6E8152-ECAF-14A3-6510-879666CA1C8E}"/>
          </ac:picMkLst>
        </pc:picChg>
        <pc:picChg chg="add mod">
          <ac:chgData name="Michael Nadeau" userId="886a7470192ce23a" providerId="LiveId" clId="{6446E375-11C8-47CF-A050-CCFE9780835E}" dt="2025-04-15T10:03:26.834" v="26"/>
          <ac:picMkLst>
            <pc:docMk/>
            <pc:sldMk cId="3718709503" sldId="265"/>
            <ac:picMk id="4" creationId="{0B9E351D-5CF7-8A06-6963-510D1CBA7E54}"/>
          </ac:picMkLst>
        </pc:picChg>
      </pc:sldChg>
      <pc:sldChg chg="addSp modSp mod modAnim">
        <pc:chgData name="Michael Nadeau" userId="886a7470192ce23a" providerId="LiveId" clId="{6446E375-11C8-47CF-A050-CCFE9780835E}" dt="2025-04-15T10:03:20.042" v="25" actId="166"/>
        <pc:sldMkLst>
          <pc:docMk/>
          <pc:sldMk cId="3070445926" sldId="266"/>
        </pc:sldMkLst>
        <pc:picChg chg="ord">
          <ac:chgData name="Michael Nadeau" userId="886a7470192ce23a" providerId="LiveId" clId="{6446E375-11C8-47CF-A050-CCFE9780835E}" dt="2025-04-15T10:03:20.042" v="25" actId="166"/>
          <ac:picMkLst>
            <pc:docMk/>
            <pc:sldMk cId="3070445926" sldId="266"/>
            <ac:picMk id="3" creationId="{6F64A677-A74B-7E32-1550-D56F39727D32}"/>
          </ac:picMkLst>
        </pc:picChg>
        <pc:picChg chg="add mod">
          <ac:chgData name="Michael Nadeau" userId="886a7470192ce23a" providerId="LiveId" clId="{6446E375-11C8-47CF-A050-CCFE9780835E}" dt="2025-04-15T10:03:17.069" v="24"/>
          <ac:picMkLst>
            <pc:docMk/>
            <pc:sldMk cId="3070445926" sldId="266"/>
            <ac:picMk id="4" creationId="{DB07AA70-5FA8-BD30-8E1D-1133F08C9090}"/>
          </ac:picMkLst>
        </pc:picChg>
      </pc:sldChg>
      <pc:sldChg chg="addSp modSp mod modAnim">
        <pc:chgData name="Michael Nadeau" userId="886a7470192ce23a" providerId="LiveId" clId="{6446E375-11C8-47CF-A050-CCFE9780835E}" dt="2025-04-15T10:03:10.793" v="23" actId="166"/>
        <pc:sldMkLst>
          <pc:docMk/>
          <pc:sldMk cId="1073289091" sldId="267"/>
        </pc:sldMkLst>
        <pc:picChg chg="ord">
          <ac:chgData name="Michael Nadeau" userId="886a7470192ce23a" providerId="LiveId" clId="{6446E375-11C8-47CF-A050-CCFE9780835E}" dt="2025-04-15T10:03:10.793" v="23" actId="166"/>
          <ac:picMkLst>
            <pc:docMk/>
            <pc:sldMk cId="1073289091" sldId="267"/>
            <ac:picMk id="3" creationId="{E4BA0AFD-251D-53FF-2CA2-544514039A87}"/>
          </ac:picMkLst>
        </pc:picChg>
        <pc:picChg chg="add mod">
          <ac:chgData name="Michael Nadeau" userId="886a7470192ce23a" providerId="LiveId" clId="{6446E375-11C8-47CF-A050-CCFE9780835E}" dt="2025-04-15T10:03:07.646" v="22"/>
          <ac:picMkLst>
            <pc:docMk/>
            <pc:sldMk cId="1073289091" sldId="267"/>
            <ac:picMk id="4" creationId="{561197D1-E25C-88BE-8E55-FB173677780D}"/>
          </ac:picMkLst>
        </pc:picChg>
      </pc:sldChg>
      <pc:sldChg chg="addSp modSp mod modAnim">
        <pc:chgData name="Michael Nadeau" userId="886a7470192ce23a" providerId="LiveId" clId="{6446E375-11C8-47CF-A050-CCFE9780835E}" dt="2025-04-15T10:03:02.335" v="21" actId="166"/>
        <pc:sldMkLst>
          <pc:docMk/>
          <pc:sldMk cId="2073052430" sldId="268"/>
        </pc:sldMkLst>
        <pc:picChg chg="ord">
          <ac:chgData name="Michael Nadeau" userId="886a7470192ce23a" providerId="LiveId" clId="{6446E375-11C8-47CF-A050-CCFE9780835E}" dt="2025-04-15T10:03:02.335" v="21" actId="166"/>
          <ac:picMkLst>
            <pc:docMk/>
            <pc:sldMk cId="2073052430" sldId="268"/>
            <ac:picMk id="3" creationId="{C8D4A52D-2E4D-C880-726E-69EECF30A276}"/>
          </ac:picMkLst>
        </pc:picChg>
        <pc:picChg chg="add mod">
          <ac:chgData name="Michael Nadeau" userId="886a7470192ce23a" providerId="LiveId" clId="{6446E375-11C8-47CF-A050-CCFE9780835E}" dt="2025-04-15T10:02:59.471" v="20"/>
          <ac:picMkLst>
            <pc:docMk/>
            <pc:sldMk cId="2073052430" sldId="268"/>
            <ac:picMk id="4" creationId="{4B09266C-C5E1-5194-FA37-9C6482E66100}"/>
          </ac:picMkLst>
        </pc:picChg>
      </pc:sldChg>
      <pc:sldChg chg="addSp delSp modSp mod delAnim modAnim">
        <pc:chgData name="Michael Nadeau" userId="886a7470192ce23a" providerId="LiveId" clId="{6446E375-11C8-47CF-A050-CCFE9780835E}" dt="2025-04-26T09:53:47.311" v="37" actId="166"/>
        <pc:sldMkLst>
          <pc:docMk/>
          <pc:sldMk cId="2075627886" sldId="269"/>
        </pc:sldMkLst>
        <pc:picChg chg="ord">
          <ac:chgData name="Michael Nadeau" userId="886a7470192ce23a" providerId="LiveId" clId="{6446E375-11C8-47CF-A050-CCFE9780835E}" dt="2025-04-26T09:53:47.311" v="37" actId="166"/>
          <ac:picMkLst>
            <pc:docMk/>
            <pc:sldMk cId="2075627886" sldId="269"/>
            <ac:picMk id="3" creationId="{1114AB18-7B6C-FE33-2383-40E23232A9AC}"/>
          </ac:picMkLst>
        </pc:picChg>
        <pc:picChg chg="add mod">
          <ac:chgData name="Michael Nadeau" userId="886a7470192ce23a" providerId="LiveId" clId="{6446E375-11C8-47CF-A050-CCFE9780835E}" dt="2025-04-26T09:53:44.314" v="36"/>
          <ac:picMkLst>
            <pc:docMk/>
            <pc:sldMk cId="2075627886" sldId="269"/>
            <ac:picMk id="5" creationId="{6387D2A0-BC4C-935E-9505-C141CE24645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D3DF1-4304-6163-06FA-1FF80EB3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C10162-3D41-E4A2-C406-65B460F83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01A1-9D63-4E9A-8CD6-519B898A8F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CA79B5-FA95-91B7-0925-31BB0B389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FFAA0-CE5D-2C4B-69FF-35CA3896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398C-8AC6-4249-A56A-7C26A6A11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EB706D-590B-6355-4976-69ABE07A2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81A80-F6D6-72A9-663E-540434455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9EBF7-62EF-179C-7DC2-3BDCB6FE7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CE01A1-9D63-4E9A-8CD6-519B898A8F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2757F-2146-B41B-08C1-2F0453344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BDEB1-2275-3A3D-4B76-3FF65BBF6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69398C-8AC6-4249-A56A-7C26A6A11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5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180A52-FD37-D282-F52E-D3BD40FC0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Open Minded</a:t>
            </a:r>
            <a:endParaRPr lang="en-US" dirty="0"/>
          </a:p>
        </p:txBody>
      </p:sp>
      <p:pic>
        <p:nvPicPr>
          <p:cNvPr id="5" name="ttsmaker-vip-file-2025-4-26-5-53-11">
            <a:hlinkClick r:id="" action="ppaction://media"/>
            <a:extLst>
              <a:ext uri="{FF2B5EF4-FFF2-40B4-BE49-F238E27FC236}">
                <a16:creationId xmlns:a16="http://schemas.microsoft.com/office/drawing/2014/main" id="{4BF6D9BF-6B62-D87A-19B3-7538037F36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AE80EF-4C80-5D08-8AB8-DECB91034A7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8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FC146A-5551-5DED-0D77-B8B176B85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Applicability</a:t>
            </a:r>
            <a:endParaRPr lang="en-US" dirty="0"/>
          </a:p>
        </p:txBody>
      </p:sp>
      <p:pic>
        <p:nvPicPr>
          <p:cNvPr id="4" name="ttsmaker-vip-file-2025-4-15-6-0-36">
            <a:hlinkClick r:id="" action="ppaction://media"/>
            <a:extLst>
              <a:ext uri="{FF2B5EF4-FFF2-40B4-BE49-F238E27FC236}">
                <a16:creationId xmlns:a16="http://schemas.microsoft.com/office/drawing/2014/main" id="{0B9E351D-5CF7-8A06-6963-510D1CBA7E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6E8152-ECAF-14A3-6510-879666CA1C8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0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E17CE0-0745-CA62-813C-51EE2489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Benefits</a:t>
            </a:r>
            <a:endParaRPr lang="en-US" dirty="0"/>
          </a:p>
        </p:txBody>
      </p:sp>
      <p:pic>
        <p:nvPicPr>
          <p:cNvPr id="4" name="ttsmaker-vip-file-2025-4-15-6-0-35">
            <a:hlinkClick r:id="" action="ppaction://media"/>
            <a:extLst>
              <a:ext uri="{FF2B5EF4-FFF2-40B4-BE49-F238E27FC236}">
                <a16:creationId xmlns:a16="http://schemas.microsoft.com/office/drawing/2014/main" id="{DB07AA70-5FA8-BD30-8E1D-1133F08C90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64A677-A74B-7E32-1550-D56F39727D3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4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EEF6C7-E65B-3A90-C5FB-B531AB56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KooL Keys to Success</a:t>
            </a:r>
            <a:endParaRPr lang="en-US" dirty="0"/>
          </a:p>
        </p:txBody>
      </p:sp>
      <p:pic>
        <p:nvPicPr>
          <p:cNvPr id="4" name="ttsmaker-vip-file-2025-4-15-6-0-34">
            <a:hlinkClick r:id="" action="ppaction://media"/>
            <a:extLst>
              <a:ext uri="{FF2B5EF4-FFF2-40B4-BE49-F238E27FC236}">
                <a16:creationId xmlns:a16="http://schemas.microsoft.com/office/drawing/2014/main" id="{561197D1-E25C-88BE-8E55-FB17367778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A0AFD-251D-53FF-2CA2-544514039A8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8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7CAF10-AD5F-BA6E-F925-74084C693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4-15-6-0-33">
            <a:hlinkClick r:id="" action="ppaction://media"/>
            <a:extLst>
              <a:ext uri="{FF2B5EF4-FFF2-40B4-BE49-F238E27FC236}">
                <a16:creationId xmlns:a16="http://schemas.microsoft.com/office/drawing/2014/main" id="{4B09266C-C5E1-5194-FA37-9C6482E66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D4A52D-2E4D-C880-726E-69EECF30A27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5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7ED7A9-99B4-979A-4153-B011F5ED3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Open Minded</a:t>
            </a:r>
            <a:endParaRPr lang="en-US" dirty="0"/>
          </a:p>
        </p:txBody>
      </p:sp>
      <p:pic>
        <p:nvPicPr>
          <p:cNvPr id="5" name="ttsmaker-vip-file-2025-4-26-5-53-10">
            <a:hlinkClick r:id="" action="ppaction://media"/>
            <a:extLst>
              <a:ext uri="{FF2B5EF4-FFF2-40B4-BE49-F238E27FC236}">
                <a16:creationId xmlns:a16="http://schemas.microsoft.com/office/drawing/2014/main" id="{6387D2A0-BC4C-935E-9505-C141CE2464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14AB18-7B6C-FE33-2383-40E23232A9A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2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631EFD-0D7D-9735-4AA9-A0AB2D76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4-15-6-0-48">
            <a:hlinkClick r:id="" action="ppaction://media"/>
            <a:extLst>
              <a:ext uri="{FF2B5EF4-FFF2-40B4-BE49-F238E27FC236}">
                <a16:creationId xmlns:a16="http://schemas.microsoft.com/office/drawing/2014/main" id="{AA0E007F-839D-150D-DF68-C2846D7E24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6ADA1B-40DC-6BED-DD57-D4DF02F5448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791201-F526-5674-0128-F7AC9850C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look at the Expected Outcomes</a:t>
            </a:r>
            <a:endParaRPr lang="en-US" dirty="0"/>
          </a:p>
        </p:txBody>
      </p:sp>
      <p:pic>
        <p:nvPicPr>
          <p:cNvPr id="4" name="ttsmaker-vip-file-2025-4-15-6-0-47">
            <a:hlinkClick r:id="" action="ppaction://media"/>
            <a:extLst>
              <a:ext uri="{FF2B5EF4-FFF2-40B4-BE49-F238E27FC236}">
                <a16:creationId xmlns:a16="http://schemas.microsoft.com/office/drawing/2014/main" id="{E1C23E37-D0A1-07B3-E63C-26CE841A15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65B056-55CC-4418-542A-8A4DAF6EC49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7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C89EBB-C410-787A-FC8B-AB73937E4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Open Minded</a:t>
            </a:r>
            <a:endParaRPr lang="en-US" dirty="0"/>
          </a:p>
        </p:txBody>
      </p:sp>
      <p:pic>
        <p:nvPicPr>
          <p:cNvPr id="5" name="ttsmaker-vip-file-2025-5-5-5-38-57">
            <a:hlinkClick r:id="" action="ppaction://media"/>
            <a:extLst>
              <a:ext uri="{FF2B5EF4-FFF2-40B4-BE49-F238E27FC236}">
                <a16:creationId xmlns:a16="http://schemas.microsoft.com/office/drawing/2014/main" id="{E96342C4-2701-EB51-2503-5678C93812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0D0A3B-DA1C-7325-25D4-293ACD000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0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895BFE-6818-258C-432A-A4E37D5E3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Open Minded</a:t>
            </a:r>
            <a:endParaRPr lang="en-US" dirty="0"/>
          </a:p>
        </p:txBody>
      </p:sp>
      <p:pic>
        <p:nvPicPr>
          <p:cNvPr id="5" name="ttsmaker-vip-file-2025-5-5-5-38-54">
            <a:hlinkClick r:id="" action="ppaction://media"/>
            <a:extLst>
              <a:ext uri="{FF2B5EF4-FFF2-40B4-BE49-F238E27FC236}">
                <a16:creationId xmlns:a16="http://schemas.microsoft.com/office/drawing/2014/main" id="{42298DD2-7CF7-974B-1837-F26CD9B419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9F6D9-92DD-3124-EA4B-80CC4FBE10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80221B-3DFC-CFDC-AA07-EB02C693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Open Minded</a:t>
            </a:r>
            <a:endParaRPr lang="en-US" dirty="0"/>
          </a:p>
        </p:txBody>
      </p:sp>
      <p:pic>
        <p:nvPicPr>
          <p:cNvPr id="4" name="ttsmaker-vip-file-2025-5-5-5-38-52">
            <a:hlinkClick r:id="" action="ppaction://media"/>
            <a:extLst>
              <a:ext uri="{FF2B5EF4-FFF2-40B4-BE49-F238E27FC236}">
                <a16:creationId xmlns:a16="http://schemas.microsoft.com/office/drawing/2014/main" id="{B18003F6-371A-300C-4801-52404DEBBE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7E70D0-A86C-756D-7CA3-9D4AA9FC54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9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E914F8-8E6A-A32A-C84C-DB698C888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Open Minded</a:t>
            </a:r>
            <a:endParaRPr lang="en-US" dirty="0"/>
          </a:p>
        </p:txBody>
      </p:sp>
      <p:pic>
        <p:nvPicPr>
          <p:cNvPr id="5" name="ttsmaker-vip-file-2025-5-5-5-38-49">
            <a:hlinkClick r:id="" action="ppaction://media"/>
            <a:extLst>
              <a:ext uri="{FF2B5EF4-FFF2-40B4-BE49-F238E27FC236}">
                <a16:creationId xmlns:a16="http://schemas.microsoft.com/office/drawing/2014/main" id="{361B03EC-5569-1433-00BA-9E52917984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B107EF-917D-55EC-79AF-C5EC1D90D6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16CC5B-F2CE-A769-528C-45EEC9177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Open Minded</a:t>
            </a:r>
            <a:endParaRPr lang="en-US" dirty="0"/>
          </a:p>
        </p:txBody>
      </p:sp>
      <p:pic>
        <p:nvPicPr>
          <p:cNvPr id="4" name="ttsmaker-vip-file-2025-4-15-6-0-39">
            <a:hlinkClick r:id="" action="ppaction://media"/>
            <a:extLst>
              <a:ext uri="{FF2B5EF4-FFF2-40B4-BE49-F238E27FC236}">
                <a16:creationId xmlns:a16="http://schemas.microsoft.com/office/drawing/2014/main" id="{666A4995-CFB5-F459-8066-127410E56C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973DED-ACFB-EFB8-47F7-6D5669956CB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3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A11D1F-A87D-FD6C-4B9F-1F5295E2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Open Minded</a:t>
            </a:r>
            <a:endParaRPr lang="en-US" dirty="0"/>
          </a:p>
        </p:txBody>
      </p:sp>
      <p:pic>
        <p:nvPicPr>
          <p:cNvPr id="4" name="ttsmaker-vip-file-2025-4-15-6-0-38">
            <a:hlinkClick r:id="" action="ppaction://media"/>
            <a:extLst>
              <a:ext uri="{FF2B5EF4-FFF2-40B4-BE49-F238E27FC236}">
                <a16:creationId xmlns:a16="http://schemas.microsoft.com/office/drawing/2014/main" id="{FC85FE85-7ED5-08DB-1585-3E042C945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E65A59-5811-F899-3921-A87F5BE2B1C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2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55</Words>
  <Application>Microsoft Office PowerPoint</Application>
  <PresentationFormat>Widescreen</PresentationFormat>
  <Paragraphs>14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Welcome to Leadership is Open Minded</vt:lpstr>
      <vt:lpstr>Introduction</vt:lpstr>
      <vt:lpstr>Let’s look at the Expected Outcomes</vt:lpstr>
      <vt:lpstr>Leadership is Open Minded</vt:lpstr>
      <vt:lpstr>Leadership is Open Minded</vt:lpstr>
      <vt:lpstr>Leadership is Open Minded</vt:lpstr>
      <vt:lpstr>Leadership is Open Minded</vt:lpstr>
      <vt:lpstr>Leadership is Open Minded</vt:lpstr>
      <vt:lpstr>Leadership is Open Minded</vt:lpstr>
      <vt:lpstr>Organizational Applicability</vt:lpstr>
      <vt:lpstr>Expected Benefits</vt:lpstr>
      <vt:lpstr>Five KooL Keys to Success</vt:lpstr>
      <vt:lpstr>Summary</vt:lpstr>
      <vt:lpstr>Thank you for viewing Leadership is Open Minded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2025-03-29T07:50:00Z</dcterms:created>
  <dcterms:modified xsi:type="dcterms:W3CDTF">2025-05-05T09:40:18Z</dcterms:modified>
</cp:coreProperties>
</file>