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ABDC7-B9E2-49FF-A025-2F6B49D2CE66}" v="20" dt="2025-05-04T10:54:39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6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191ABDC7-B9E2-49FF-A025-2F6B49D2CE66}"/>
    <pc:docChg chg="custSel modSld">
      <pc:chgData name="Michael Nadeau" userId="886a7470192ce23a" providerId="LiveId" clId="{191ABDC7-B9E2-49FF-A025-2F6B49D2CE66}" dt="2025-05-04T10:54:39.087" v="43" actId="931"/>
      <pc:docMkLst>
        <pc:docMk/>
      </pc:docMkLst>
      <pc:sldChg chg="addSp delSp modSp mod delAnim modAnim">
        <pc:chgData name="Michael Nadeau" userId="886a7470192ce23a" providerId="LiveId" clId="{191ABDC7-B9E2-49FF-A025-2F6B49D2CE66}" dt="2025-04-25T06:28:17.679" v="31" actId="166"/>
        <pc:sldMkLst>
          <pc:docMk/>
          <pc:sldMk cId="2753103379" sldId="256"/>
        </pc:sldMkLst>
        <pc:picChg chg="ord">
          <ac:chgData name="Michael Nadeau" userId="886a7470192ce23a" providerId="LiveId" clId="{191ABDC7-B9E2-49FF-A025-2F6B49D2CE66}" dt="2025-04-25T06:28:17.679" v="31" actId="166"/>
          <ac:picMkLst>
            <pc:docMk/>
            <pc:sldMk cId="2753103379" sldId="256"/>
            <ac:picMk id="3" creationId="{A3662F11-E8B5-5A18-C01D-844BA61666C0}"/>
          </ac:picMkLst>
        </pc:picChg>
        <pc:picChg chg="add mod">
          <ac:chgData name="Michael Nadeau" userId="886a7470192ce23a" providerId="LiveId" clId="{191ABDC7-B9E2-49FF-A025-2F6B49D2CE66}" dt="2025-04-25T06:28:14.244" v="30"/>
          <ac:picMkLst>
            <pc:docMk/>
            <pc:sldMk cId="2753103379" sldId="256"/>
            <ac:picMk id="5" creationId="{E37C255F-4701-CE32-B6E7-C9814E00AE0C}"/>
          </ac:picMkLst>
        </pc:picChg>
      </pc:sldChg>
      <pc:sldChg chg="addSp modSp mod modAnim">
        <pc:chgData name="Michael Nadeau" userId="886a7470192ce23a" providerId="LiveId" clId="{191ABDC7-B9E2-49FF-A025-2F6B49D2CE66}" dt="2025-04-12T10:38:44.689" v="3" actId="166"/>
        <pc:sldMkLst>
          <pc:docMk/>
          <pc:sldMk cId="2089414960" sldId="257"/>
        </pc:sldMkLst>
        <pc:picChg chg="ord">
          <ac:chgData name="Michael Nadeau" userId="886a7470192ce23a" providerId="LiveId" clId="{191ABDC7-B9E2-49FF-A025-2F6B49D2CE66}" dt="2025-04-12T10:38:44.689" v="3" actId="166"/>
          <ac:picMkLst>
            <pc:docMk/>
            <pc:sldMk cId="2089414960" sldId="257"/>
            <ac:picMk id="3" creationId="{DA1F624B-8710-F17B-78EE-779B649952CA}"/>
          </ac:picMkLst>
        </pc:picChg>
        <pc:picChg chg="add mod">
          <ac:chgData name="Michael Nadeau" userId="886a7470192ce23a" providerId="LiveId" clId="{191ABDC7-B9E2-49FF-A025-2F6B49D2CE66}" dt="2025-04-12T10:38:41.434" v="2"/>
          <ac:picMkLst>
            <pc:docMk/>
            <pc:sldMk cId="2089414960" sldId="257"/>
            <ac:picMk id="4" creationId="{8C23FE20-50E9-7330-2C0F-9892FA41E568}"/>
          </ac:picMkLst>
        </pc:picChg>
      </pc:sldChg>
      <pc:sldChg chg="addSp modSp mod modAnim">
        <pc:chgData name="Michael Nadeau" userId="886a7470192ce23a" providerId="LiveId" clId="{191ABDC7-B9E2-49FF-A025-2F6B49D2CE66}" dt="2025-04-12T10:38:53.570" v="5" actId="166"/>
        <pc:sldMkLst>
          <pc:docMk/>
          <pc:sldMk cId="3955612173" sldId="258"/>
        </pc:sldMkLst>
        <pc:picChg chg="ord">
          <ac:chgData name="Michael Nadeau" userId="886a7470192ce23a" providerId="LiveId" clId="{191ABDC7-B9E2-49FF-A025-2F6B49D2CE66}" dt="2025-04-12T10:38:53.570" v="5" actId="166"/>
          <ac:picMkLst>
            <pc:docMk/>
            <pc:sldMk cId="3955612173" sldId="258"/>
            <ac:picMk id="3" creationId="{C30F0ADC-21C3-111D-AD52-C5D331F40443}"/>
          </ac:picMkLst>
        </pc:picChg>
        <pc:picChg chg="add mod">
          <ac:chgData name="Michael Nadeau" userId="886a7470192ce23a" providerId="LiveId" clId="{191ABDC7-B9E2-49FF-A025-2F6B49D2CE66}" dt="2025-04-12T10:38:50.625" v="4"/>
          <ac:picMkLst>
            <pc:docMk/>
            <pc:sldMk cId="3955612173" sldId="258"/>
            <ac:picMk id="4" creationId="{F2A62861-7297-98F0-CF1C-3CC4DC33D499}"/>
          </ac:picMkLst>
        </pc:picChg>
      </pc:sldChg>
      <pc:sldChg chg="addSp delSp modSp mod delAnim modAnim">
        <pc:chgData name="Michael Nadeau" userId="886a7470192ce23a" providerId="LiveId" clId="{191ABDC7-B9E2-49FF-A025-2F6B49D2CE66}" dt="2025-05-04T10:54:20.121" v="39" actId="931"/>
        <pc:sldMkLst>
          <pc:docMk/>
          <pc:sldMk cId="3416363327" sldId="259"/>
        </pc:sldMkLst>
        <pc:picChg chg="del ord">
          <ac:chgData name="Michael Nadeau" userId="886a7470192ce23a" providerId="LiveId" clId="{191ABDC7-B9E2-49FF-A025-2F6B49D2CE66}" dt="2025-05-04T10:54:08.084" v="36" actId="478"/>
          <ac:picMkLst>
            <pc:docMk/>
            <pc:sldMk cId="3416363327" sldId="259"/>
            <ac:picMk id="3" creationId="{BE10E0BF-442D-444A-48C2-02174064684E}"/>
          </ac:picMkLst>
        </pc:picChg>
        <pc:picChg chg="add del mod">
          <ac:chgData name="Michael Nadeau" userId="886a7470192ce23a" providerId="LiveId" clId="{191ABDC7-B9E2-49FF-A025-2F6B49D2CE66}" dt="2025-05-04T10:54:09.285" v="37" actId="478"/>
          <ac:picMkLst>
            <pc:docMk/>
            <pc:sldMk cId="3416363327" sldId="259"/>
            <ac:picMk id="4" creationId="{05E2FF5B-7883-0C25-29AC-AAD528856CF2}"/>
          </ac:picMkLst>
        </pc:picChg>
        <pc:picChg chg="add mod">
          <ac:chgData name="Michael Nadeau" userId="886a7470192ce23a" providerId="LiveId" clId="{191ABDC7-B9E2-49FF-A025-2F6B49D2CE66}" dt="2025-05-04T10:54:13.623" v="38"/>
          <ac:picMkLst>
            <pc:docMk/>
            <pc:sldMk cId="3416363327" sldId="259"/>
            <ac:picMk id="5" creationId="{B07F947C-A6F8-92FF-2B59-C92612A2DC57}"/>
          </ac:picMkLst>
        </pc:picChg>
        <pc:picChg chg="add mod">
          <ac:chgData name="Michael Nadeau" userId="886a7470192ce23a" providerId="LiveId" clId="{191ABDC7-B9E2-49FF-A025-2F6B49D2CE66}" dt="2025-05-04T10:54:20.121" v="39" actId="931"/>
          <ac:picMkLst>
            <pc:docMk/>
            <pc:sldMk cId="3416363327" sldId="259"/>
            <ac:picMk id="7" creationId="{66237379-C934-326F-0151-D896F00CB153}"/>
          </ac:picMkLst>
        </pc:picChg>
      </pc:sldChg>
      <pc:sldChg chg="addSp modSp mod modAnim">
        <pc:chgData name="Michael Nadeau" userId="886a7470192ce23a" providerId="LiveId" clId="{191ABDC7-B9E2-49FF-A025-2F6B49D2CE66}" dt="2025-04-12T10:39:11.253" v="9" actId="166"/>
        <pc:sldMkLst>
          <pc:docMk/>
          <pc:sldMk cId="765630381" sldId="260"/>
        </pc:sldMkLst>
        <pc:picChg chg="ord">
          <ac:chgData name="Michael Nadeau" userId="886a7470192ce23a" providerId="LiveId" clId="{191ABDC7-B9E2-49FF-A025-2F6B49D2CE66}" dt="2025-04-12T10:39:11.253" v="9" actId="166"/>
          <ac:picMkLst>
            <pc:docMk/>
            <pc:sldMk cId="765630381" sldId="260"/>
            <ac:picMk id="3" creationId="{219347A8-54DF-E1B3-6A4C-9FE22361F8B2}"/>
          </ac:picMkLst>
        </pc:picChg>
        <pc:picChg chg="add mod">
          <ac:chgData name="Michael Nadeau" userId="886a7470192ce23a" providerId="LiveId" clId="{191ABDC7-B9E2-49FF-A025-2F6B49D2CE66}" dt="2025-04-12T10:39:08.544" v="8"/>
          <ac:picMkLst>
            <pc:docMk/>
            <pc:sldMk cId="765630381" sldId="260"/>
            <ac:picMk id="4" creationId="{D77C233C-3036-34EE-41D5-B477FA0359BD}"/>
          </ac:picMkLst>
        </pc:picChg>
      </pc:sldChg>
      <pc:sldChg chg="addSp modSp mod modAnim">
        <pc:chgData name="Michael Nadeau" userId="886a7470192ce23a" providerId="LiveId" clId="{191ABDC7-B9E2-49FF-A025-2F6B49D2CE66}" dt="2025-04-12T10:39:20.975" v="11" actId="166"/>
        <pc:sldMkLst>
          <pc:docMk/>
          <pc:sldMk cId="389652994" sldId="261"/>
        </pc:sldMkLst>
        <pc:picChg chg="ord">
          <ac:chgData name="Michael Nadeau" userId="886a7470192ce23a" providerId="LiveId" clId="{191ABDC7-B9E2-49FF-A025-2F6B49D2CE66}" dt="2025-04-12T10:39:20.975" v="11" actId="166"/>
          <ac:picMkLst>
            <pc:docMk/>
            <pc:sldMk cId="389652994" sldId="261"/>
            <ac:picMk id="3" creationId="{7A08F534-645A-8C7F-997E-88E0C7ACF374}"/>
          </ac:picMkLst>
        </pc:picChg>
        <pc:picChg chg="add mod">
          <ac:chgData name="Michael Nadeau" userId="886a7470192ce23a" providerId="LiveId" clId="{191ABDC7-B9E2-49FF-A025-2F6B49D2CE66}" dt="2025-04-12T10:39:17.805" v="10"/>
          <ac:picMkLst>
            <pc:docMk/>
            <pc:sldMk cId="389652994" sldId="261"/>
            <ac:picMk id="4" creationId="{7C4317B7-BAD7-FDEC-E4A8-7E3BC4DEB496}"/>
          </ac:picMkLst>
        </pc:picChg>
      </pc:sldChg>
      <pc:sldChg chg="addSp modSp mod modAnim">
        <pc:chgData name="Michael Nadeau" userId="886a7470192ce23a" providerId="LiveId" clId="{191ABDC7-B9E2-49FF-A025-2F6B49D2CE66}" dt="2025-04-12T10:39:31.892" v="13" actId="166"/>
        <pc:sldMkLst>
          <pc:docMk/>
          <pc:sldMk cId="1019399846" sldId="262"/>
        </pc:sldMkLst>
        <pc:picChg chg="ord">
          <ac:chgData name="Michael Nadeau" userId="886a7470192ce23a" providerId="LiveId" clId="{191ABDC7-B9E2-49FF-A025-2F6B49D2CE66}" dt="2025-04-12T10:39:31.892" v="13" actId="166"/>
          <ac:picMkLst>
            <pc:docMk/>
            <pc:sldMk cId="1019399846" sldId="262"/>
            <ac:picMk id="3" creationId="{CB28E285-AC8B-249F-5848-9EAF7D41D56F}"/>
          </ac:picMkLst>
        </pc:picChg>
        <pc:picChg chg="add mod">
          <ac:chgData name="Michael Nadeau" userId="886a7470192ce23a" providerId="LiveId" clId="{191ABDC7-B9E2-49FF-A025-2F6B49D2CE66}" dt="2025-04-12T10:39:28.494" v="12"/>
          <ac:picMkLst>
            <pc:docMk/>
            <pc:sldMk cId="1019399846" sldId="262"/>
            <ac:picMk id="4" creationId="{456BB283-6138-3030-296B-520E7C60FA2A}"/>
          </ac:picMkLst>
        </pc:picChg>
      </pc:sldChg>
      <pc:sldChg chg="addSp delSp modSp mod delAnim modAnim">
        <pc:chgData name="Michael Nadeau" userId="886a7470192ce23a" providerId="LiveId" clId="{191ABDC7-B9E2-49FF-A025-2F6B49D2CE66}" dt="2025-05-04T10:54:39.087" v="43" actId="931"/>
        <pc:sldMkLst>
          <pc:docMk/>
          <pc:sldMk cId="3784835583" sldId="263"/>
        </pc:sldMkLst>
        <pc:picChg chg="del ord">
          <ac:chgData name="Michael Nadeau" userId="886a7470192ce23a" providerId="LiveId" clId="{191ABDC7-B9E2-49FF-A025-2F6B49D2CE66}" dt="2025-05-04T10:54:27.484" v="40" actId="478"/>
          <ac:picMkLst>
            <pc:docMk/>
            <pc:sldMk cId="3784835583" sldId="263"/>
            <ac:picMk id="3" creationId="{DAD90040-1517-A6B7-6C69-173A4CD6D292}"/>
          </ac:picMkLst>
        </pc:picChg>
        <pc:picChg chg="add del mod">
          <ac:chgData name="Michael Nadeau" userId="886a7470192ce23a" providerId="LiveId" clId="{191ABDC7-B9E2-49FF-A025-2F6B49D2CE66}" dt="2025-05-04T10:54:28.789" v="41" actId="478"/>
          <ac:picMkLst>
            <pc:docMk/>
            <pc:sldMk cId="3784835583" sldId="263"/>
            <ac:picMk id="4" creationId="{8AC2781B-3A0C-8D71-DDA0-73B6CA93D3D8}"/>
          </ac:picMkLst>
        </pc:picChg>
        <pc:picChg chg="add mod">
          <ac:chgData name="Michael Nadeau" userId="886a7470192ce23a" providerId="LiveId" clId="{191ABDC7-B9E2-49FF-A025-2F6B49D2CE66}" dt="2025-05-04T10:54:33.201" v="42"/>
          <ac:picMkLst>
            <pc:docMk/>
            <pc:sldMk cId="3784835583" sldId="263"/>
            <ac:picMk id="5" creationId="{F16E99FE-4002-654A-55DF-61150605444B}"/>
          </ac:picMkLst>
        </pc:picChg>
        <pc:picChg chg="add mod">
          <ac:chgData name="Michael Nadeau" userId="886a7470192ce23a" providerId="LiveId" clId="{191ABDC7-B9E2-49FF-A025-2F6B49D2CE66}" dt="2025-05-04T10:54:39.087" v="43" actId="931"/>
          <ac:picMkLst>
            <pc:docMk/>
            <pc:sldMk cId="3784835583" sldId="263"/>
            <ac:picMk id="7" creationId="{A36E93C1-EBDB-4B4F-3E1E-9D8E40C3549B}"/>
          </ac:picMkLst>
        </pc:picChg>
      </pc:sldChg>
      <pc:sldChg chg="addSp modSp mod modAnim">
        <pc:chgData name="Michael Nadeau" userId="886a7470192ce23a" providerId="LiveId" clId="{191ABDC7-B9E2-49FF-A025-2F6B49D2CE66}" dt="2025-04-12T10:40:47.286" v="27" actId="166"/>
        <pc:sldMkLst>
          <pc:docMk/>
          <pc:sldMk cId="2600396648" sldId="264"/>
        </pc:sldMkLst>
        <pc:picChg chg="ord">
          <ac:chgData name="Michael Nadeau" userId="886a7470192ce23a" providerId="LiveId" clId="{191ABDC7-B9E2-49FF-A025-2F6B49D2CE66}" dt="2025-04-12T10:40:47.286" v="27" actId="166"/>
          <ac:picMkLst>
            <pc:docMk/>
            <pc:sldMk cId="2600396648" sldId="264"/>
            <ac:picMk id="3" creationId="{06F69244-5948-48A4-893B-2B1FCED8791F}"/>
          </ac:picMkLst>
        </pc:picChg>
        <pc:picChg chg="add mod">
          <ac:chgData name="Michael Nadeau" userId="886a7470192ce23a" providerId="LiveId" clId="{191ABDC7-B9E2-49FF-A025-2F6B49D2CE66}" dt="2025-04-12T10:40:43.856" v="26"/>
          <ac:picMkLst>
            <pc:docMk/>
            <pc:sldMk cId="2600396648" sldId="264"/>
            <ac:picMk id="4" creationId="{AA60171F-6104-61FD-C0DA-14BEDAF50943}"/>
          </ac:picMkLst>
        </pc:picChg>
      </pc:sldChg>
      <pc:sldChg chg="addSp modSp mod modAnim">
        <pc:chgData name="Michael Nadeau" userId="886a7470192ce23a" providerId="LiveId" clId="{191ABDC7-B9E2-49FF-A025-2F6B49D2CE66}" dt="2025-04-12T10:40:36.941" v="25" actId="166"/>
        <pc:sldMkLst>
          <pc:docMk/>
          <pc:sldMk cId="644439877" sldId="265"/>
        </pc:sldMkLst>
        <pc:picChg chg="ord">
          <ac:chgData name="Michael Nadeau" userId="886a7470192ce23a" providerId="LiveId" clId="{191ABDC7-B9E2-49FF-A025-2F6B49D2CE66}" dt="2025-04-12T10:40:36.941" v="25" actId="166"/>
          <ac:picMkLst>
            <pc:docMk/>
            <pc:sldMk cId="644439877" sldId="265"/>
            <ac:picMk id="3" creationId="{BD04F6C6-3A98-D255-8E33-0E651D65C46A}"/>
          </ac:picMkLst>
        </pc:picChg>
        <pc:picChg chg="add mod">
          <ac:chgData name="Michael Nadeau" userId="886a7470192ce23a" providerId="LiveId" clId="{191ABDC7-B9E2-49FF-A025-2F6B49D2CE66}" dt="2025-04-12T10:40:31.970" v="24"/>
          <ac:picMkLst>
            <pc:docMk/>
            <pc:sldMk cId="644439877" sldId="265"/>
            <ac:picMk id="4" creationId="{FD7CB35E-1D92-C7B6-7FD8-D76B23F9F187}"/>
          </ac:picMkLst>
        </pc:picChg>
      </pc:sldChg>
      <pc:sldChg chg="addSp modSp mod modAnim">
        <pc:chgData name="Michael Nadeau" userId="886a7470192ce23a" providerId="LiveId" clId="{191ABDC7-B9E2-49FF-A025-2F6B49D2CE66}" dt="2025-04-12T10:40:23.788" v="23" actId="166"/>
        <pc:sldMkLst>
          <pc:docMk/>
          <pc:sldMk cId="3017269105" sldId="266"/>
        </pc:sldMkLst>
        <pc:picChg chg="ord">
          <ac:chgData name="Michael Nadeau" userId="886a7470192ce23a" providerId="LiveId" clId="{191ABDC7-B9E2-49FF-A025-2F6B49D2CE66}" dt="2025-04-12T10:40:23.788" v="23" actId="166"/>
          <ac:picMkLst>
            <pc:docMk/>
            <pc:sldMk cId="3017269105" sldId="266"/>
            <ac:picMk id="3" creationId="{DCF401EB-F308-7A7B-B1A8-669AAD10FD62}"/>
          </ac:picMkLst>
        </pc:picChg>
        <pc:picChg chg="add mod">
          <ac:chgData name="Michael Nadeau" userId="886a7470192ce23a" providerId="LiveId" clId="{191ABDC7-B9E2-49FF-A025-2F6B49D2CE66}" dt="2025-04-12T10:40:20.866" v="22"/>
          <ac:picMkLst>
            <pc:docMk/>
            <pc:sldMk cId="3017269105" sldId="266"/>
            <ac:picMk id="4" creationId="{F8B076A1-80F1-F810-5DC8-7EB807E58A1D}"/>
          </ac:picMkLst>
        </pc:picChg>
      </pc:sldChg>
      <pc:sldChg chg="addSp modSp mod modAnim">
        <pc:chgData name="Michael Nadeau" userId="886a7470192ce23a" providerId="LiveId" clId="{191ABDC7-B9E2-49FF-A025-2F6B49D2CE66}" dt="2025-04-12T10:40:15.050" v="21" actId="166"/>
        <pc:sldMkLst>
          <pc:docMk/>
          <pc:sldMk cId="565691124" sldId="267"/>
        </pc:sldMkLst>
        <pc:picChg chg="ord">
          <ac:chgData name="Michael Nadeau" userId="886a7470192ce23a" providerId="LiveId" clId="{191ABDC7-B9E2-49FF-A025-2F6B49D2CE66}" dt="2025-04-12T10:40:15.050" v="21" actId="166"/>
          <ac:picMkLst>
            <pc:docMk/>
            <pc:sldMk cId="565691124" sldId="267"/>
            <ac:picMk id="3" creationId="{BCCCABBE-7DCC-C0A4-60F2-F84C1B01E05D}"/>
          </ac:picMkLst>
        </pc:picChg>
        <pc:picChg chg="add mod">
          <ac:chgData name="Michael Nadeau" userId="886a7470192ce23a" providerId="LiveId" clId="{191ABDC7-B9E2-49FF-A025-2F6B49D2CE66}" dt="2025-04-12T10:40:10.439" v="20"/>
          <ac:picMkLst>
            <pc:docMk/>
            <pc:sldMk cId="565691124" sldId="267"/>
            <ac:picMk id="4" creationId="{AE91372E-84EB-87BA-40DF-AF350AE10C3E}"/>
          </ac:picMkLst>
        </pc:picChg>
      </pc:sldChg>
      <pc:sldChg chg="addSp modSp mod modAnim">
        <pc:chgData name="Michael Nadeau" userId="886a7470192ce23a" providerId="LiveId" clId="{191ABDC7-B9E2-49FF-A025-2F6B49D2CE66}" dt="2025-04-12T10:40:03.897" v="19" actId="166"/>
        <pc:sldMkLst>
          <pc:docMk/>
          <pc:sldMk cId="1915672123" sldId="268"/>
        </pc:sldMkLst>
        <pc:picChg chg="ord">
          <ac:chgData name="Michael Nadeau" userId="886a7470192ce23a" providerId="LiveId" clId="{191ABDC7-B9E2-49FF-A025-2F6B49D2CE66}" dt="2025-04-12T10:40:03.897" v="19" actId="166"/>
          <ac:picMkLst>
            <pc:docMk/>
            <pc:sldMk cId="1915672123" sldId="268"/>
            <ac:picMk id="3" creationId="{FB8084C8-0DD2-E3AF-303D-33867C99F5E9}"/>
          </ac:picMkLst>
        </pc:picChg>
        <pc:picChg chg="add mod">
          <ac:chgData name="Michael Nadeau" userId="886a7470192ce23a" providerId="LiveId" clId="{191ABDC7-B9E2-49FF-A025-2F6B49D2CE66}" dt="2025-04-12T10:39:59.073" v="18"/>
          <ac:picMkLst>
            <pc:docMk/>
            <pc:sldMk cId="1915672123" sldId="268"/>
            <ac:picMk id="4" creationId="{0FAFC440-00AD-F4DE-D7C2-ED2FF74B6E2F}"/>
          </ac:picMkLst>
        </pc:picChg>
      </pc:sldChg>
      <pc:sldChg chg="addSp delSp modSp mod delAnim modAnim">
        <pc:chgData name="Michael Nadeau" userId="886a7470192ce23a" providerId="LiveId" clId="{191ABDC7-B9E2-49FF-A025-2F6B49D2CE66}" dt="2025-04-25T06:28:31.568" v="35" actId="166"/>
        <pc:sldMkLst>
          <pc:docMk/>
          <pc:sldMk cId="1253297583" sldId="269"/>
        </pc:sldMkLst>
        <pc:picChg chg="ord">
          <ac:chgData name="Michael Nadeau" userId="886a7470192ce23a" providerId="LiveId" clId="{191ABDC7-B9E2-49FF-A025-2F6B49D2CE66}" dt="2025-04-25T06:28:31.568" v="35" actId="166"/>
          <ac:picMkLst>
            <pc:docMk/>
            <pc:sldMk cId="1253297583" sldId="269"/>
            <ac:picMk id="3" creationId="{C50B7CE9-3941-DD26-9F35-5073511EBBB6}"/>
          </ac:picMkLst>
        </pc:picChg>
        <pc:picChg chg="add mod">
          <ac:chgData name="Michael Nadeau" userId="886a7470192ce23a" providerId="LiveId" clId="{191ABDC7-B9E2-49FF-A025-2F6B49D2CE66}" dt="2025-04-25T06:28:28.498" v="34"/>
          <ac:picMkLst>
            <pc:docMk/>
            <pc:sldMk cId="1253297583" sldId="269"/>
            <ac:picMk id="5" creationId="{35055FBE-8B6E-22E3-556D-015862B921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9CAD-722C-5897-2A58-AEF4B1335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F6E48E-407F-0B59-2CD6-BD272E6C6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71566-2823-4F68-8788-6D6A41F401F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E3A2B-379C-1758-C89C-5E03FAED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9049D-85B3-DCD8-CA01-A693E0BC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1CFA9-71C9-4BE0-8A37-F53178DA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3970E2-2954-0A18-753F-8FC68F89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60335-AE47-120E-6CA6-652933ECC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C80A-93DD-173A-2004-543F679C5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071566-2823-4F68-8788-6D6A41F401F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5314-A0E4-CC62-32EE-01D14DADD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BA68B-5E37-DBAD-B385-AE21AF9E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11CFA9-71C9-4BE0-8A37-F53178DA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4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C9C2A0-955C-D4E1-AEA6-2EB39B6B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Instruction</a:t>
            </a:r>
            <a:endParaRPr lang="en-US" dirty="0"/>
          </a:p>
        </p:txBody>
      </p:sp>
      <p:pic>
        <p:nvPicPr>
          <p:cNvPr id="5" name="ttsmaker-vip-file-2025-4-25-2-27-57">
            <a:hlinkClick r:id="" action="ppaction://media"/>
            <a:extLst>
              <a:ext uri="{FF2B5EF4-FFF2-40B4-BE49-F238E27FC236}">
                <a16:creationId xmlns:a16="http://schemas.microsoft.com/office/drawing/2014/main" id="{E37C255F-4701-CE32-B6E7-C9814E00A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62F11-E8B5-5A18-C01D-844BA61666C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6EF40C-3169-9EB5-AE3F-453AA7C1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Applicability</a:t>
            </a:r>
            <a:endParaRPr lang="en-US" dirty="0"/>
          </a:p>
        </p:txBody>
      </p:sp>
      <p:pic>
        <p:nvPicPr>
          <p:cNvPr id="4" name="ttsmaker-vip-file-2025-4-12-6-37-46">
            <a:hlinkClick r:id="" action="ppaction://media"/>
            <a:extLst>
              <a:ext uri="{FF2B5EF4-FFF2-40B4-BE49-F238E27FC236}">
                <a16:creationId xmlns:a16="http://schemas.microsoft.com/office/drawing/2014/main" id="{FD7CB35E-1D92-C7B6-7FD8-D76B23F9F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04F6C6-3A98-D255-8E33-0E651D65C46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3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0CD184-2A1C-771A-38B9-D087DDB7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Benefits</a:t>
            </a:r>
            <a:endParaRPr lang="en-US" dirty="0"/>
          </a:p>
        </p:txBody>
      </p:sp>
      <p:pic>
        <p:nvPicPr>
          <p:cNvPr id="4" name="ttsmaker-vip-file-2025-4-12-6-37-45">
            <a:hlinkClick r:id="" action="ppaction://media"/>
            <a:extLst>
              <a:ext uri="{FF2B5EF4-FFF2-40B4-BE49-F238E27FC236}">
                <a16:creationId xmlns:a16="http://schemas.microsoft.com/office/drawing/2014/main" id="{F8B076A1-80F1-F810-5DC8-7EB807E58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F401EB-F308-7A7B-B1A8-669AAD10FD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E3A153-3C90-0AD1-4C98-6EC0272A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KooL Keys to Success</a:t>
            </a:r>
            <a:endParaRPr lang="en-US" dirty="0"/>
          </a:p>
        </p:txBody>
      </p:sp>
      <p:pic>
        <p:nvPicPr>
          <p:cNvPr id="4" name="ttsmaker-vip-file-2025-4-12-6-37-43">
            <a:hlinkClick r:id="" action="ppaction://media"/>
            <a:extLst>
              <a:ext uri="{FF2B5EF4-FFF2-40B4-BE49-F238E27FC236}">
                <a16:creationId xmlns:a16="http://schemas.microsoft.com/office/drawing/2014/main" id="{AE91372E-84EB-87BA-40DF-AF350AE10C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CABBE-7DCC-C0A4-60F2-F84C1B01E0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094F4-AE77-B66F-F8A4-1C2AC339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4-12-6-37-42">
            <a:hlinkClick r:id="" action="ppaction://media"/>
            <a:extLst>
              <a:ext uri="{FF2B5EF4-FFF2-40B4-BE49-F238E27FC236}">
                <a16:creationId xmlns:a16="http://schemas.microsoft.com/office/drawing/2014/main" id="{0FAFC440-00AD-F4DE-D7C2-ED2FF74B6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8084C8-0DD2-E3AF-303D-33867C99F5E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230BC-4FB9-0545-841B-BF00F35D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Instruction</a:t>
            </a:r>
            <a:endParaRPr lang="en-US" dirty="0"/>
          </a:p>
        </p:txBody>
      </p:sp>
      <p:pic>
        <p:nvPicPr>
          <p:cNvPr id="5" name="ttsmaker-vip-file-2025-4-25-2-27-55">
            <a:hlinkClick r:id="" action="ppaction://media"/>
            <a:extLst>
              <a:ext uri="{FF2B5EF4-FFF2-40B4-BE49-F238E27FC236}">
                <a16:creationId xmlns:a16="http://schemas.microsoft.com/office/drawing/2014/main" id="{35055FBE-8B6E-22E3-556D-015862B921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0B7CE9-3941-DD26-9F35-5073511EBBB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9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973B32-4AE5-0261-C73A-D9F9AE98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4-12-6-38-9">
            <a:hlinkClick r:id="" action="ppaction://media"/>
            <a:extLst>
              <a:ext uri="{FF2B5EF4-FFF2-40B4-BE49-F238E27FC236}">
                <a16:creationId xmlns:a16="http://schemas.microsoft.com/office/drawing/2014/main" id="{8C23FE20-50E9-7330-2C0F-9892FA41E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F624B-8710-F17B-78EE-779B649952C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43AA9D-0D8E-4E29-67D2-4AC75213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look at the Expected Outcomes</a:t>
            </a:r>
            <a:endParaRPr lang="en-US" dirty="0"/>
          </a:p>
        </p:txBody>
      </p:sp>
      <p:pic>
        <p:nvPicPr>
          <p:cNvPr id="4" name="ttsmaker-vip-file-2025-4-12-6-38-7">
            <a:hlinkClick r:id="" action="ppaction://media"/>
            <a:extLst>
              <a:ext uri="{FF2B5EF4-FFF2-40B4-BE49-F238E27FC236}">
                <a16:creationId xmlns:a16="http://schemas.microsoft.com/office/drawing/2014/main" id="{F2A62861-7297-98F0-CF1C-3CC4DC33D4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0F0ADC-21C3-111D-AD52-C5D331F404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B5E2D1-8F38-16B4-2FAC-9C6E3CBD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Instruction</a:t>
            </a:r>
            <a:endParaRPr lang="en-US" dirty="0"/>
          </a:p>
        </p:txBody>
      </p:sp>
      <p:pic>
        <p:nvPicPr>
          <p:cNvPr id="5" name="ttsmaker-vip-file-2025-5-4-6-53-58">
            <a:hlinkClick r:id="" action="ppaction://media"/>
            <a:extLst>
              <a:ext uri="{FF2B5EF4-FFF2-40B4-BE49-F238E27FC236}">
                <a16:creationId xmlns:a16="http://schemas.microsoft.com/office/drawing/2014/main" id="{B07F947C-A6F8-92FF-2B59-C92612A2D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237379-C934-326F-0151-D896F00CB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E61D86-743E-A53D-6C9B-793C620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Instruction</a:t>
            </a:r>
            <a:endParaRPr lang="en-US" dirty="0"/>
          </a:p>
        </p:txBody>
      </p:sp>
      <p:pic>
        <p:nvPicPr>
          <p:cNvPr id="4" name="ttsmaker-vip-file-2025-4-12-6-38-1">
            <a:hlinkClick r:id="" action="ppaction://media"/>
            <a:extLst>
              <a:ext uri="{FF2B5EF4-FFF2-40B4-BE49-F238E27FC236}">
                <a16:creationId xmlns:a16="http://schemas.microsoft.com/office/drawing/2014/main" id="{D77C233C-3036-34EE-41D5-B477FA035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9347A8-54DF-E1B3-6A4C-9FE22361F8B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2E759-FD07-F160-E6C4-703199A6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Instruction</a:t>
            </a:r>
            <a:endParaRPr lang="en-US" dirty="0"/>
          </a:p>
        </p:txBody>
      </p:sp>
      <p:pic>
        <p:nvPicPr>
          <p:cNvPr id="4" name="ttsmaker-vip-file-2025-4-12-6-37-59">
            <a:hlinkClick r:id="" action="ppaction://media"/>
            <a:extLst>
              <a:ext uri="{FF2B5EF4-FFF2-40B4-BE49-F238E27FC236}">
                <a16:creationId xmlns:a16="http://schemas.microsoft.com/office/drawing/2014/main" id="{7C4317B7-BAD7-FDEC-E4A8-7E3BC4DEB4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08F534-645A-8C7F-997E-88E0C7ACF37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6813C-6DB8-7ACF-D135-14B3F4A5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Instruction</a:t>
            </a:r>
            <a:endParaRPr lang="en-US" dirty="0"/>
          </a:p>
        </p:txBody>
      </p:sp>
      <p:pic>
        <p:nvPicPr>
          <p:cNvPr id="4" name="ttsmaker-vip-file-2025-4-12-6-37-58">
            <a:hlinkClick r:id="" action="ppaction://media"/>
            <a:extLst>
              <a:ext uri="{FF2B5EF4-FFF2-40B4-BE49-F238E27FC236}">
                <a16:creationId xmlns:a16="http://schemas.microsoft.com/office/drawing/2014/main" id="{456BB283-6138-3030-296B-520E7C60FA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8E285-AC8B-249F-5848-9EAF7D41D56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9BE182-B7E7-D372-E953-8E00CF7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Instruction</a:t>
            </a:r>
            <a:endParaRPr lang="en-US" dirty="0"/>
          </a:p>
        </p:txBody>
      </p:sp>
      <p:pic>
        <p:nvPicPr>
          <p:cNvPr id="5" name="ttsmaker-vip-file-2025-5-4-6-53-55">
            <a:hlinkClick r:id="" action="ppaction://media"/>
            <a:extLst>
              <a:ext uri="{FF2B5EF4-FFF2-40B4-BE49-F238E27FC236}">
                <a16:creationId xmlns:a16="http://schemas.microsoft.com/office/drawing/2014/main" id="{F16E99FE-4002-654A-55DF-611506054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6E93C1-EBDB-4B4F-3E1E-9D8E40C35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CEF22E-7F1A-F46C-C7FC-2C24264F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is Instruction</a:t>
            </a:r>
            <a:endParaRPr lang="en-US" dirty="0"/>
          </a:p>
        </p:txBody>
      </p:sp>
      <p:pic>
        <p:nvPicPr>
          <p:cNvPr id="4" name="ttsmaker-vip-file-2025-4-12-6-37-48">
            <a:hlinkClick r:id="" action="ppaction://media"/>
            <a:extLst>
              <a:ext uri="{FF2B5EF4-FFF2-40B4-BE49-F238E27FC236}">
                <a16:creationId xmlns:a16="http://schemas.microsoft.com/office/drawing/2014/main" id="{AA60171F-6104-61FD-C0DA-14BEDAF50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F69244-5948-48A4-893B-2B1FCED8791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9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Welcome to Leadership is Instruction</vt:lpstr>
      <vt:lpstr>Introduction</vt:lpstr>
      <vt:lpstr>Let’s look at the Expected Outcomes</vt:lpstr>
      <vt:lpstr>Leadership is Instruction</vt:lpstr>
      <vt:lpstr>Leadership is Instruction</vt:lpstr>
      <vt:lpstr>Leadership is Instruction</vt:lpstr>
      <vt:lpstr>Leadership is Instruction</vt:lpstr>
      <vt:lpstr>Leadership is Instruction</vt:lpstr>
      <vt:lpstr>Leadership is Instruction</vt:lpstr>
      <vt:lpstr>Organizational Applicability</vt:lpstr>
      <vt:lpstr>Expected Benefits</vt:lpstr>
      <vt:lpstr>Five KooL Keys to Success</vt:lpstr>
      <vt:lpstr>Summary</vt:lpstr>
      <vt:lpstr>Thank you for viewing Leadership is Instruction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2025-03-28T10:33:03Z</dcterms:created>
  <dcterms:modified xsi:type="dcterms:W3CDTF">2025-05-04T10:54:41Z</dcterms:modified>
</cp:coreProperties>
</file>