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89EA6-E613-45CC-99FF-5CBA950EC073}" v="27" dt="2025-05-06T13:51:02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2CD89EA6-E613-45CC-99FF-5CBA950EC073}"/>
    <pc:docChg chg="custSel modSld">
      <pc:chgData name="Michael Nadeau" userId="886a7470192ce23a" providerId="LiveId" clId="{2CD89EA6-E613-45CC-99FF-5CBA950EC073}" dt="2025-05-06T13:51:02.907" v="59" actId="931"/>
      <pc:docMkLst>
        <pc:docMk/>
      </pc:docMkLst>
      <pc:sldChg chg="addSp delSp modSp mod delAnim modAnim">
        <pc:chgData name="Michael Nadeau" userId="886a7470192ce23a" providerId="LiveId" clId="{2CD89EA6-E613-45CC-99FF-5CBA950EC073}" dt="2025-04-28T09:40:25.325" v="33" actId="166"/>
        <pc:sldMkLst>
          <pc:docMk/>
          <pc:sldMk cId="2602521129" sldId="256"/>
        </pc:sldMkLst>
        <pc:picChg chg="ord">
          <ac:chgData name="Michael Nadeau" userId="886a7470192ce23a" providerId="LiveId" clId="{2CD89EA6-E613-45CC-99FF-5CBA950EC073}" dt="2025-04-28T09:40:25.325" v="33" actId="166"/>
          <ac:picMkLst>
            <pc:docMk/>
            <pc:sldMk cId="2602521129" sldId="256"/>
            <ac:picMk id="3" creationId="{627F1C71-A007-EFB8-A912-D4804D16A9A9}"/>
          </ac:picMkLst>
        </pc:picChg>
        <pc:picChg chg="add mod">
          <ac:chgData name="Michael Nadeau" userId="886a7470192ce23a" providerId="LiveId" clId="{2CD89EA6-E613-45CC-99FF-5CBA950EC073}" dt="2025-04-28T09:40:21.797" v="32"/>
          <ac:picMkLst>
            <pc:docMk/>
            <pc:sldMk cId="2602521129" sldId="256"/>
            <ac:picMk id="5" creationId="{7C959535-3C18-23DB-1196-BC4D26F213BE}"/>
          </ac:picMkLst>
        </pc:picChg>
      </pc:sldChg>
      <pc:sldChg chg="addSp modSp mod modAnim">
        <pc:chgData name="Michael Nadeau" userId="886a7470192ce23a" providerId="LiveId" clId="{2CD89EA6-E613-45CC-99FF-5CBA950EC073}" dt="2025-04-20T11:53:07.653" v="3" actId="166"/>
        <pc:sldMkLst>
          <pc:docMk/>
          <pc:sldMk cId="1130436411" sldId="257"/>
        </pc:sldMkLst>
        <pc:picChg chg="ord">
          <ac:chgData name="Michael Nadeau" userId="886a7470192ce23a" providerId="LiveId" clId="{2CD89EA6-E613-45CC-99FF-5CBA950EC073}" dt="2025-04-20T11:53:07.653" v="3" actId="166"/>
          <ac:picMkLst>
            <pc:docMk/>
            <pc:sldMk cId="1130436411" sldId="257"/>
            <ac:picMk id="3" creationId="{344FF1F8-28B3-E0D0-6129-BB3CEF86C96F}"/>
          </ac:picMkLst>
        </pc:picChg>
        <pc:picChg chg="add mod">
          <ac:chgData name="Michael Nadeau" userId="886a7470192ce23a" providerId="LiveId" clId="{2CD89EA6-E613-45CC-99FF-5CBA950EC073}" dt="2025-04-20T11:53:04.536" v="2"/>
          <ac:picMkLst>
            <pc:docMk/>
            <pc:sldMk cId="1130436411" sldId="257"/>
            <ac:picMk id="4" creationId="{EA92694F-F2E8-FB4E-5FF9-C035AC4A2CFD}"/>
          </ac:picMkLst>
        </pc:picChg>
      </pc:sldChg>
      <pc:sldChg chg="addSp modSp mod modAnim">
        <pc:chgData name="Michael Nadeau" userId="886a7470192ce23a" providerId="LiveId" clId="{2CD89EA6-E613-45CC-99FF-5CBA950EC073}" dt="2025-04-20T11:53:16.545" v="5" actId="166"/>
        <pc:sldMkLst>
          <pc:docMk/>
          <pc:sldMk cId="4263378380" sldId="258"/>
        </pc:sldMkLst>
        <pc:picChg chg="ord">
          <ac:chgData name="Michael Nadeau" userId="886a7470192ce23a" providerId="LiveId" clId="{2CD89EA6-E613-45CC-99FF-5CBA950EC073}" dt="2025-04-20T11:53:16.545" v="5" actId="166"/>
          <ac:picMkLst>
            <pc:docMk/>
            <pc:sldMk cId="4263378380" sldId="258"/>
            <ac:picMk id="3" creationId="{6AC78A84-0A1E-BA82-6678-77D0556C7A8F}"/>
          </ac:picMkLst>
        </pc:picChg>
        <pc:picChg chg="add mod">
          <ac:chgData name="Michael Nadeau" userId="886a7470192ce23a" providerId="LiveId" clId="{2CD89EA6-E613-45CC-99FF-5CBA950EC073}" dt="2025-04-20T11:53:13.232" v="4"/>
          <ac:picMkLst>
            <pc:docMk/>
            <pc:sldMk cId="4263378380" sldId="258"/>
            <ac:picMk id="4" creationId="{BD1D931B-5507-FA09-A546-33E2A8E4A24D}"/>
          </ac:picMkLst>
        </pc:picChg>
      </pc:sldChg>
      <pc:sldChg chg="addSp delSp modSp mod delAnim modAnim">
        <pc:chgData name="Michael Nadeau" userId="886a7470192ce23a" providerId="LiveId" clId="{2CD89EA6-E613-45CC-99FF-5CBA950EC073}" dt="2025-05-06T13:50:01.296" v="42" actId="931"/>
        <pc:sldMkLst>
          <pc:docMk/>
          <pc:sldMk cId="1398742803" sldId="259"/>
        </pc:sldMkLst>
        <pc:picChg chg="del ord">
          <ac:chgData name="Michael Nadeau" userId="886a7470192ce23a" providerId="LiveId" clId="{2CD89EA6-E613-45CC-99FF-5CBA950EC073}" dt="2025-05-06T13:49:48.330" v="39" actId="478"/>
          <ac:picMkLst>
            <pc:docMk/>
            <pc:sldMk cId="1398742803" sldId="259"/>
            <ac:picMk id="3" creationId="{3ED90DC7-DF48-5033-6589-113CE30E61C9}"/>
          </ac:picMkLst>
        </pc:picChg>
        <pc:picChg chg="add del mod">
          <ac:chgData name="Michael Nadeau" userId="886a7470192ce23a" providerId="LiveId" clId="{2CD89EA6-E613-45CC-99FF-5CBA950EC073}" dt="2025-05-06T13:49:49.308" v="40" actId="478"/>
          <ac:picMkLst>
            <pc:docMk/>
            <pc:sldMk cId="1398742803" sldId="259"/>
            <ac:picMk id="4" creationId="{E66F21A8-158D-09C5-37CA-29029E920C56}"/>
          </ac:picMkLst>
        </pc:picChg>
        <pc:picChg chg="add mod">
          <ac:chgData name="Michael Nadeau" userId="886a7470192ce23a" providerId="LiveId" clId="{2CD89EA6-E613-45CC-99FF-5CBA950EC073}" dt="2025-05-06T13:49:54.958" v="41"/>
          <ac:picMkLst>
            <pc:docMk/>
            <pc:sldMk cId="1398742803" sldId="259"/>
            <ac:picMk id="5" creationId="{7A6D6D7B-E6A4-A3EB-E724-555CAAF5734D}"/>
          </ac:picMkLst>
        </pc:picChg>
        <pc:picChg chg="add mod">
          <ac:chgData name="Michael Nadeau" userId="886a7470192ce23a" providerId="LiveId" clId="{2CD89EA6-E613-45CC-99FF-5CBA950EC073}" dt="2025-05-06T13:50:01.296" v="42" actId="931"/>
          <ac:picMkLst>
            <pc:docMk/>
            <pc:sldMk cId="1398742803" sldId="259"/>
            <ac:picMk id="7" creationId="{0AB85632-38C5-F6B3-F522-1E288E00006C}"/>
          </ac:picMkLst>
        </pc:picChg>
      </pc:sldChg>
      <pc:sldChg chg="addSp delSp modSp mod delAnim modAnim">
        <pc:chgData name="Michael Nadeau" userId="886a7470192ce23a" providerId="LiveId" clId="{2CD89EA6-E613-45CC-99FF-5CBA950EC073}" dt="2025-05-06T13:50:18.108" v="46" actId="931"/>
        <pc:sldMkLst>
          <pc:docMk/>
          <pc:sldMk cId="2466520738" sldId="260"/>
        </pc:sldMkLst>
        <pc:picChg chg="del ord">
          <ac:chgData name="Michael Nadeau" userId="886a7470192ce23a" providerId="LiveId" clId="{2CD89EA6-E613-45CC-99FF-5CBA950EC073}" dt="2025-05-06T13:50:03.915" v="43" actId="478"/>
          <ac:picMkLst>
            <pc:docMk/>
            <pc:sldMk cId="2466520738" sldId="260"/>
            <ac:picMk id="3" creationId="{A94FD942-5A86-81DE-44C8-F716E2CAFFDD}"/>
          </ac:picMkLst>
        </pc:picChg>
        <pc:picChg chg="add del mod">
          <ac:chgData name="Michael Nadeau" userId="886a7470192ce23a" providerId="LiveId" clId="{2CD89EA6-E613-45CC-99FF-5CBA950EC073}" dt="2025-05-06T13:50:05.571" v="44" actId="478"/>
          <ac:picMkLst>
            <pc:docMk/>
            <pc:sldMk cId="2466520738" sldId="260"/>
            <ac:picMk id="4" creationId="{5E7DE496-167D-5617-6D95-9771D15D2D17}"/>
          </ac:picMkLst>
        </pc:picChg>
        <pc:picChg chg="add mod">
          <ac:chgData name="Michael Nadeau" userId="886a7470192ce23a" providerId="LiveId" clId="{2CD89EA6-E613-45CC-99FF-5CBA950EC073}" dt="2025-05-06T13:50:10.337" v="45"/>
          <ac:picMkLst>
            <pc:docMk/>
            <pc:sldMk cId="2466520738" sldId="260"/>
            <ac:picMk id="5" creationId="{8D048702-53A4-762D-EC55-F9CCB17905A1}"/>
          </ac:picMkLst>
        </pc:picChg>
        <pc:picChg chg="add mod">
          <ac:chgData name="Michael Nadeau" userId="886a7470192ce23a" providerId="LiveId" clId="{2CD89EA6-E613-45CC-99FF-5CBA950EC073}" dt="2025-05-06T13:50:18.108" v="46" actId="931"/>
          <ac:picMkLst>
            <pc:docMk/>
            <pc:sldMk cId="2466520738" sldId="260"/>
            <ac:picMk id="7" creationId="{D77DDE9E-36D2-3AC7-B240-7E210D6111DA}"/>
          </ac:picMkLst>
        </pc:picChg>
      </pc:sldChg>
      <pc:sldChg chg="addSp delSp modSp mod delAnim modAnim">
        <pc:chgData name="Michael Nadeau" userId="886a7470192ce23a" providerId="LiveId" clId="{2CD89EA6-E613-45CC-99FF-5CBA950EC073}" dt="2025-05-06T13:50:33.784" v="50" actId="931"/>
        <pc:sldMkLst>
          <pc:docMk/>
          <pc:sldMk cId="4174622150" sldId="261"/>
        </pc:sldMkLst>
        <pc:picChg chg="del ord">
          <ac:chgData name="Michael Nadeau" userId="886a7470192ce23a" providerId="LiveId" clId="{2CD89EA6-E613-45CC-99FF-5CBA950EC073}" dt="2025-05-06T13:50:20.579" v="47" actId="478"/>
          <ac:picMkLst>
            <pc:docMk/>
            <pc:sldMk cId="4174622150" sldId="261"/>
            <ac:picMk id="3" creationId="{2B52D32C-54FD-0C5C-007A-B4E5C302E08A}"/>
          </ac:picMkLst>
        </pc:picChg>
        <pc:picChg chg="add del mod">
          <ac:chgData name="Michael Nadeau" userId="886a7470192ce23a" providerId="LiveId" clId="{2CD89EA6-E613-45CC-99FF-5CBA950EC073}" dt="2025-05-06T13:50:21.571" v="48" actId="478"/>
          <ac:picMkLst>
            <pc:docMk/>
            <pc:sldMk cId="4174622150" sldId="261"/>
            <ac:picMk id="4" creationId="{BD0AE8C5-F41B-1128-04B2-F5233FF57FB0}"/>
          </ac:picMkLst>
        </pc:picChg>
        <pc:picChg chg="add mod">
          <ac:chgData name="Michael Nadeau" userId="886a7470192ce23a" providerId="LiveId" clId="{2CD89EA6-E613-45CC-99FF-5CBA950EC073}" dt="2025-05-06T13:50:26.794" v="49"/>
          <ac:picMkLst>
            <pc:docMk/>
            <pc:sldMk cId="4174622150" sldId="261"/>
            <ac:picMk id="5" creationId="{AA7DACE0-1CAC-B4C7-BAE2-98D7F60BB800}"/>
          </ac:picMkLst>
        </pc:picChg>
        <pc:picChg chg="add mod">
          <ac:chgData name="Michael Nadeau" userId="886a7470192ce23a" providerId="LiveId" clId="{2CD89EA6-E613-45CC-99FF-5CBA950EC073}" dt="2025-05-06T13:50:33.784" v="50" actId="931"/>
          <ac:picMkLst>
            <pc:docMk/>
            <pc:sldMk cId="4174622150" sldId="261"/>
            <ac:picMk id="7" creationId="{5FEDEB42-95CD-FAA9-C598-79D396DF68FF}"/>
          </ac:picMkLst>
        </pc:picChg>
      </pc:sldChg>
      <pc:sldChg chg="addSp delSp modSp mod delAnim modAnim">
        <pc:chgData name="Michael Nadeau" userId="886a7470192ce23a" providerId="LiveId" clId="{2CD89EA6-E613-45CC-99FF-5CBA950EC073}" dt="2025-05-06T13:50:47.948" v="55" actId="931"/>
        <pc:sldMkLst>
          <pc:docMk/>
          <pc:sldMk cId="2542230319" sldId="262"/>
        </pc:sldMkLst>
        <pc:picChg chg="del mod ord">
          <ac:chgData name="Michael Nadeau" userId="886a7470192ce23a" providerId="LiveId" clId="{2CD89EA6-E613-45CC-99FF-5CBA950EC073}" dt="2025-05-06T13:50:36.283" v="52" actId="478"/>
          <ac:picMkLst>
            <pc:docMk/>
            <pc:sldMk cId="2542230319" sldId="262"/>
            <ac:picMk id="3" creationId="{557CBE0E-2BF7-41EE-ECC0-BE76B3A537AC}"/>
          </ac:picMkLst>
        </pc:picChg>
        <pc:picChg chg="add mod">
          <ac:chgData name="Michael Nadeau" userId="886a7470192ce23a" providerId="LiveId" clId="{2CD89EA6-E613-45CC-99FF-5CBA950EC073}" dt="2025-05-06T13:50:42.296" v="54"/>
          <ac:picMkLst>
            <pc:docMk/>
            <pc:sldMk cId="2542230319" sldId="262"/>
            <ac:picMk id="4" creationId="{19BD1441-BC22-70C8-E225-A976773C2BA9}"/>
          </ac:picMkLst>
        </pc:picChg>
        <pc:picChg chg="add del mod">
          <ac:chgData name="Michael Nadeau" userId="886a7470192ce23a" providerId="LiveId" clId="{2CD89EA6-E613-45CC-99FF-5CBA950EC073}" dt="2025-05-06T13:50:37.236" v="53" actId="478"/>
          <ac:picMkLst>
            <pc:docMk/>
            <pc:sldMk cId="2542230319" sldId="262"/>
            <ac:picMk id="5" creationId="{52DB5146-67B2-DE7C-1118-9C01B28EB530}"/>
          </ac:picMkLst>
        </pc:picChg>
        <pc:picChg chg="add mod">
          <ac:chgData name="Michael Nadeau" userId="886a7470192ce23a" providerId="LiveId" clId="{2CD89EA6-E613-45CC-99FF-5CBA950EC073}" dt="2025-05-06T13:50:47.948" v="55" actId="931"/>
          <ac:picMkLst>
            <pc:docMk/>
            <pc:sldMk cId="2542230319" sldId="262"/>
            <ac:picMk id="7" creationId="{A34CF964-EFBA-038B-09CA-83FB892B9F89}"/>
          </ac:picMkLst>
        </pc:picChg>
      </pc:sldChg>
      <pc:sldChg chg="addSp delSp modSp mod delAnim modAnim">
        <pc:chgData name="Michael Nadeau" userId="886a7470192ce23a" providerId="LiveId" clId="{2CD89EA6-E613-45CC-99FF-5CBA950EC073}" dt="2025-05-06T13:51:02.907" v="59" actId="931"/>
        <pc:sldMkLst>
          <pc:docMk/>
          <pc:sldMk cId="2073574329" sldId="263"/>
        </pc:sldMkLst>
        <pc:picChg chg="del ord">
          <ac:chgData name="Michael Nadeau" userId="886a7470192ce23a" providerId="LiveId" clId="{2CD89EA6-E613-45CC-99FF-5CBA950EC073}" dt="2025-05-06T13:50:50.515" v="56" actId="478"/>
          <ac:picMkLst>
            <pc:docMk/>
            <pc:sldMk cId="2073574329" sldId="263"/>
            <ac:picMk id="3" creationId="{41876DF9-C895-C522-32F1-556D03CBF210}"/>
          </ac:picMkLst>
        </pc:picChg>
        <pc:picChg chg="add del mod">
          <ac:chgData name="Michael Nadeau" userId="886a7470192ce23a" providerId="LiveId" clId="{2CD89EA6-E613-45CC-99FF-5CBA950EC073}" dt="2025-05-06T13:50:51.421" v="57" actId="478"/>
          <ac:picMkLst>
            <pc:docMk/>
            <pc:sldMk cId="2073574329" sldId="263"/>
            <ac:picMk id="4" creationId="{F4A6259D-7D0F-48E9-E873-92D3AACC2BB6}"/>
          </ac:picMkLst>
        </pc:picChg>
        <pc:picChg chg="add mod">
          <ac:chgData name="Michael Nadeau" userId="886a7470192ce23a" providerId="LiveId" clId="{2CD89EA6-E613-45CC-99FF-5CBA950EC073}" dt="2025-05-06T13:50:55.962" v="58"/>
          <ac:picMkLst>
            <pc:docMk/>
            <pc:sldMk cId="2073574329" sldId="263"/>
            <ac:picMk id="5" creationId="{97BBFB3C-FE0E-6A63-449C-9C2DC15E2ED1}"/>
          </ac:picMkLst>
        </pc:picChg>
        <pc:picChg chg="add mod">
          <ac:chgData name="Michael Nadeau" userId="886a7470192ce23a" providerId="LiveId" clId="{2CD89EA6-E613-45CC-99FF-5CBA950EC073}" dt="2025-05-06T13:51:02.907" v="59" actId="931"/>
          <ac:picMkLst>
            <pc:docMk/>
            <pc:sldMk cId="2073574329" sldId="263"/>
            <ac:picMk id="7" creationId="{260E8477-CC72-2AF9-2EE8-4C1A7C6A0C52}"/>
          </ac:picMkLst>
        </pc:picChg>
      </pc:sldChg>
      <pc:sldChg chg="addSp modSp mod modAnim">
        <pc:chgData name="Michael Nadeau" userId="886a7470192ce23a" providerId="LiveId" clId="{2CD89EA6-E613-45CC-99FF-5CBA950EC073}" dt="2025-04-20T11:55:05.994" v="29" actId="166"/>
        <pc:sldMkLst>
          <pc:docMk/>
          <pc:sldMk cId="1174156919" sldId="264"/>
        </pc:sldMkLst>
        <pc:picChg chg="ord">
          <ac:chgData name="Michael Nadeau" userId="886a7470192ce23a" providerId="LiveId" clId="{2CD89EA6-E613-45CC-99FF-5CBA950EC073}" dt="2025-04-20T11:55:05.994" v="29" actId="166"/>
          <ac:picMkLst>
            <pc:docMk/>
            <pc:sldMk cId="1174156919" sldId="264"/>
            <ac:picMk id="3" creationId="{C1C48A5C-A9C0-F306-8876-E7C3865B5B26}"/>
          </ac:picMkLst>
        </pc:picChg>
        <pc:picChg chg="add mod">
          <ac:chgData name="Michael Nadeau" userId="886a7470192ce23a" providerId="LiveId" clId="{2CD89EA6-E613-45CC-99FF-5CBA950EC073}" dt="2025-04-20T11:55:01.693" v="28"/>
          <ac:picMkLst>
            <pc:docMk/>
            <pc:sldMk cId="1174156919" sldId="264"/>
            <ac:picMk id="4" creationId="{5A191787-9347-90BF-1204-AA0DD8561625}"/>
          </ac:picMkLst>
        </pc:picChg>
      </pc:sldChg>
      <pc:sldChg chg="addSp modSp mod modAnim">
        <pc:chgData name="Michael Nadeau" userId="886a7470192ce23a" providerId="LiveId" clId="{2CD89EA6-E613-45CC-99FF-5CBA950EC073}" dt="2025-04-20T11:54:53.480" v="27" actId="166"/>
        <pc:sldMkLst>
          <pc:docMk/>
          <pc:sldMk cId="1475088826" sldId="265"/>
        </pc:sldMkLst>
        <pc:picChg chg="ord">
          <ac:chgData name="Michael Nadeau" userId="886a7470192ce23a" providerId="LiveId" clId="{2CD89EA6-E613-45CC-99FF-5CBA950EC073}" dt="2025-04-20T11:54:53.480" v="27" actId="166"/>
          <ac:picMkLst>
            <pc:docMk/>
            <pc:sldMk cId="1475088826" sldId="265"/>
            <ac:picMk id="3" creationId="{6B4D62E1-4B4F-4D87-867D-3B35CC80EB2E}"/>
          </ac:picMkLst>
        </pc:picChg>
        <pc:picChg chg="add mod">
          <ac:chgData name="Michael Nadeau" userId="886a7470192ce23a" providerId="LiveId" clId="{2CD89EA6-E613-45CC-99FF-5CBA950EC073}" dt="2025-04-20T11:54:50.098" v="26"/>
          <ac:picMkLst>
            <pc:docMk/>
            <pc:sldMk cId="1475088826" sldId="265"/>
            <ac:picMk id="4" creationId="{DDB35736-5038-AE6C-145B-F7DD67AA3DFA}"/>
          </ac:picMkLst>
        </pc:picChg>
      </pc:sldChg>
      <pc:sldChg chg="addSp modSp mod modAnim">
        <pc:chgData name="Michael Nadeau" userId="886a7470192ce23a" providerId="LiveId" clId="{2CD89EA6-E613-45CC-99FF-5CBA950EC073}" dt="2025-04-20T11:54:42.894" v="25" actId="166"/>
        <pc:sldMkLst>
          <pc:docMk/>
          <pc:sldMk cId="1077292190" sldId="266"/>
        </pc:sldMkLst>
        <pc:picChg chg="ord">
          <ac:chgData name="Michael Nadeau" userId="886a7470192ce23a" providerId="LiveId" clId="{2CD89EA6-E613-45CC-99FF-5CBA950EC073}" dt="2025-04-20T11:54:42.894" v="25" actId="166"/>
          <ac:picMkLst>
            <pc:docMk/>
            <pc:sldMk cId="1077292190" sldId="266"/>
            <ac:picMk id="3" creationId="{CF2624DA-8300-F88D-2929-DF98664523F5}"/>
          </ac:picMkLst>
        </pc:picChg>
        <pc:picChg chg="add mod">
          <ac:chgData name="Michael Nadeau" userId="886a7470192ce23a" providerId="LiveId" clId="{2CD89EA6-E613-45CC-99FF-5CBA950EC073}" dt="2025-04-20T11:54:39.191" v="24"/>
          <ac:picMkLst>
            <pc:docMk/>
            <pc:sldMk cId="1077292190" sldId="266"/>
            <ac:picMk id="4" creationId="{4FAC16A0-C121-A210-CAD5-815070261DBC}"/>
          </ac:picMkLst>
        </pc:picChg>
      </pc:sldChg>
      <pc:sldChg chg="addSp modSp mod modAnim">
        <pc:chgData name="Michael Nadeau" userId="886a7470192ce23a" providerId="LiveId" clId="{2CD89EA6-E613-45CC-99FF-5CBA950EC073}" dt="2025-04-20T11:54:33.665" v="23" actId="166"/>
        <pc:sldMkLst>
          <pc:docMk/>
          <pc:sldMk cId="1505395373" sldId="267"/>
        </pc:sldMkLst>
        <pc:picChg chg="ord">
          <ac:chgData name="Michael Nadeau" userId="886a7470192ce23a" providerId="LiveId" clId="{2CD89EA6-E613-45CC-99FF-5CBA950EC073}" dt="2025-04-20T11:54:33.665" v="23" actId="166"/>
          <ac:picMkLst>
            <pc:docMk/>
            <pc:sldMk cId="1505395373" sldId="267"/>
            <ac:picMk id="3" creationId="{00632034-6ABB-C2A5-922A-048AE37337ED}"/>
          </ac:picMkLst>
        </pc:picChg>
        <pc:picChg chg="add mod">
          <ac:chgData name="Michael Nadeau" userId="886a7470192ce23a" providerId="LiveId" clId="{2CD89EA6-E613-45CC-99FF-5CBA950EC073}" dt="2025-04-20T11:54:30.584" v="22"/>
          <ac:picMkLst>
            <pc:docMk/>
            <pc:sldMk cId="1505395373" sldId="267"/>
            <ac:picMk id="4" creationId="{185451E6-D6D1-ECB0-ADCF-01D0DDC48A01}"/>
          </ac:picMkLst>
        </pc:picChg>
      </pc:sldChg>
      <pc:sldChg chg="addSp modSp mod modAnim">
        <pc:chgData name="Michael Nadeau" userId="886a7470192ce23a" providerId="LiveId" clId="{2CD89EA6-E613-45CC-99FF-5CBA950EC073}" dt="2025-04-20T11:54:25.156" v="21" actId="166"/>
        <pc:sldMkLst>
          <pc:docMk/>
          <pc:sldMk cId="2423499324" sldId="268"/>
        </pc:sldMkLst>
        <pc:picChg chg="ord">
          <ac:chgData name="Michael Nadeau" userId="886a7470192ce23a" providerId="LiveId" clId="{2CD89EA6-E613-45CC-99FF-5CBA950EC073}" dt="2025-04-20T11:54:25.156" v="21" actId="166"/>
          <ac:picMkLst>
            <pc:docMk/>
            <pc:sldMk cId="2423499324" sldId="268"/>
            <ac:picMk id="3" creationId="{B2E6C499-27A6-182F-663A-B66DE51DB73E}"/>
          </ac:picMkLst>
        </pc:picChg>
        <pc:picChg chg="add mod">
          <ac:chgData name="Michael Nadeau" userId="886a7470192ce23a" providerId="LiveId" clId="{2CD89EA6-E613-45CC-99FF-5CBA950EC073}" dt="2025-04-20T11:54:21.904" v="20"/>
          <ac:picMkLst>
            <pc:docMk/>
            <pc:sldMk cId="2423499324" sldId="268"/>
            <ac:picMk id="4" creationId="{A3829C99-4FBE-7BF5-D2B5-5958A7E138AD}"/>
          </ac:picMkLst>
        </pc:picChg>
      </pc:sldChg>
      <pc:sldChg chg="addSp delSp modSp mod delAnim modAnim">
        <pc:chgData name="Michael Nadeau" userId="886a7470192ce23a" providerId="LiveId" clId="{2CD89EA6-E613-45CC-99FF-5CBA950EC073}" dt="2025-04-28T09:40:49.450" v="38" actId="166"/>
        <pc:sldMkLst>
          <pc:docMk/>
          <pc:sldMk cId="4013246365" sldId="269"/>
        </pc:sldMkLst>
        <pc:picChg chg="mod ord">
          <ac:chgData name="Michael Nadeau" userId="886a7470192ce23a" providerId="LiveId" clId="{2CD89EA6-E613-45CC-99FF-5CBA950EC073}" dt="2025-04-28T09:40:49.450" v="38" actId="166"/>
          <ac:picMkLst>
            <pc:docMk/>
            <pc:sldMk cId="4013246365" sldId="269"/>
            <ac:picMk id="3" creationId="{45CB95A3-35D4-D9BE-474D-E6284532BBD8}"/>
          </ac:picMkLst>
        </pc:picChg>
        <pc:picChg chg="add mod">
          <ac:chgData name="Michael Nadeau" userId="886a7470192ce23a" providerId="LiveId" clId="{2CD89EA6-E613-45CC-99FF-5CBA950EC073}" dt="2025-04-28T09:40:37.196" v="37"/>
          <ac:picMkLst>
            <pc:docMk/>
            <pc:sldMk cId="4013246365" sldId="269"/>
            <ac:picMk id="5" creationId="{B2479B2B-065D-395B-491B-C0E5B4BEC1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A8F7-0CC1-DFCD-AB73-154E1771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E03DE-B36E-4509-56D0-0ED700AF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4DCE-EF3E-4050-AF40-807F13A5355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C5897-FA91-60B0-5BE7-9C2A47E4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DEF5C-646D-4546-4A99-72739B4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203-1ACF-45A6-947C-688866DD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8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9AB0E-67AE-7A53-1DFC-530A53CD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5AAB7-32F9-281D-D371-19B2C4A11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3C624-D948-9726-1FCC-77476D6F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B4DCE-EF3E-4050-AF40-807F13A5355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FAEF-1AEA-9F9C-C025-E57058995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A09A5-2E05-8589-8AA7-40937E3F1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814203-1ACF-45A6-947C-688866DD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F3C870-2D38-4594-F25C-A0024D9C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Serving</a:t>
            </a:r>
            <a:endParaRPr lang="en-US" dirty="0"/>
          </a:p>
        </p:txBody>
      </p:sp>
      <p:pic>
        <p:nvPicPr>
          <p:cNvPr id="5" name="ttsmaker-vip-file-2025-4-28-5-40-6">
            <a:hlinkClick r:id="" action="ppaction://media"/>
            <a:extLst>
              <a:ext uri="{FF2B5EF4-FFF2-40B4-BE49-F238E27FC236}">
                <a16:creationId xmlns:a16="http://schemas.microsoft.com/office/drawing/2014/main" id="{7C959535-3C18-23DB-1196-BC4D26F21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F1C71-A007-EFB8-A912-D4804D16A9A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3358D5-EA33-F85C-8563-BA387169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20-7-52-23">
            <a:hlinkClick r:id="" action="ppaction://media"/>
            <a:extLst>
              <a:ext uri="{FF2B5EF4-FFF2-40B4-BE49-F238E27FC236}">
                <a16:creationId xmlns:a16="http://schemas.microsoft.com/office/drawing/2014/main" id="{DDB35736-5038-AE6C-145B-F7DD67AA3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4D62E1-4B4F-4D87-867D-3B35CC80EB2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2048F8-5349-4892-B79F-5957C146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20-7-52-21">
            <a:hlinkClick r:id="" action="ppaction://media"/>
            <a:extLst>
              <a:ext uri="{FF2B5EF4-FFF2-40B4-BE49-F238E27FC236}">
                <a16:creationId xmlns:a16="http://schemas.microsoft.com/office/drawing/2014/main" id="{4FAC16A0-C121-A210-CAD5-81507026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624DA-8300-F88D-2929-DF98664523F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19707D-C82B-E90D-0ABA-3C18472D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20-7-52-20">
            <a:hlinkClick r:id="" action="ppaction://media"/>
            <a:extLst>
              <a:ext uri="{FF2B5EF4-FFF2-40B4-BE49-F238E27FC236}">
                <a16:creationId xmlns:a16="http://schemas.microsoft.com/office/drawing/2014/main" id="{185451E6-D6D1-ECB0-ADCF-01D0DDC48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632034-6ABB-C2A5-922A-048AE37337E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9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1F59B5-8AC9-61DF-F108-92B77246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20-7-52-18">
            <a:hlinkClick r:id="" action="ppaction://media"/>
            <a:extLst>
              <a:ext uri="{FF2B5EF4-FFF2-40B4-BE49-F238E27FC236}">
                <a16:creationId xmlns:a16="http://schemas.microsoft.com/office/drawing/2014/main" id="{A3829C99-4FBE-7BF5-D2B5-5958A7E13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E6C499-27A6-182F-663A-B66DE51DB73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B757DC-66CF-0FB2-5873-508F9CB4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Serving</a:t>
            </a:r>
            <a:endParaRPr lang="en-US" dirty="0"/>
          </a:p>
        </p:txBody>
      </p:sp>
      <p:pic>
        <p:nvPicPr>
          <p:cNvPr id="5" name="ttsmaker-vip-file-2025-4-28-5-40-3">
            <a:hlinkClick r:id="" action="ppaction://media"/>
            <a:extLst>
              <a:ext uri="{FF2B5EF4-FFF2-40B4-BE49-F238E27FC236}">
                <a16:creationId xmlns:a16="http://schemas.microsoft.com/office/drawing/2014/main" id="{B2479B2B-065D-395B-491B-C0E5B4BEC1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CB95A3-35D4-D9BE-474D-E6284532BBD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-3386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B70F8C-E84B-DA8F-52B3-F042D34E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20-7-52-37">
            <a:hlinkClick r:id="" action="ppaction://media"/>
            <a:extLst>
              <a:ext uri="{FF2B5EF4-FFF2-40B4-BE49-F238E27FC236}">
                <a16:creationId xmlns:a16="http://schemas.microsoft.com/office/drawing/2014/main" id="{EA92694F-F2E8-FB4E-5FF9-C035AC4A2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FF1F8-28B3-E0D0-6129-BB3CEF86C96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42E926-DB1C-7427-64FF-6BC00F24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20-7-52-36">
            <a:hlinkClick r:id="" action="ppaction://media"/>
            <a:extLst>
              <a:ext uri="{FF2B5EF4-FFF2-40B4-BE49-F238E27FC236}">
                <a16:creationId xmlns:a16="http://schemas.microsoft.com/office/drawing/2014/main" id="{BD1D931B-5507-FA09-A546-33E2A8E4A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C78A84-0A1E-BA82-6678-77D0556C7A8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9EB443-CEA3-58A2-15A0-F2C9AA1D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Serving</a:t>
            </a:r>
            <a:endParaRPr lang="en-US" dirty="0"/>
          </a:p>
        </p:txBody>
      </p:sp>
      <p:pic>
        <p:nvPicPr>
          <p:cNvPr id="5" name="ttsmaker-vip-file-2025-5-6-9-49-37">
            <a:hlinkClick r:id="" action="ppaction://media"/>
            <a:extLst>
              <a:ext uri="{FF2B5EF4-FFF2-40B4-BE49-F238E27FC236}">
                <a16:creationId xmlns:a16="http://schemas.microsoft.com/office/drawing/2014/main" id="{7A6D6D7B-E6A4-A3EB-E724-555CAAF57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85632-38C5-F6B3-F522-1E288E000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C7DDF4-2278-8602-ABAF-CE6A409A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Serving</a:t>
            </a:r>
            <a:endParaRPr lang="en-US" dirty="0"/>
          </a:p>
        </p:txBody>
      </p:sp>
      <p:pic>
        <p:nvPicPr>
          <p:cNvPr id="5" name="ttsmaker-vip-file-2025-5-6-9-49-35">
            <a:hlinkClick r:id="" action="ppaction://media"/>
            <a:extLst>
              <a:ext uri="{FF2B5EF4-FFF2-40B4-BE49-F238E27FC236}">
                <a16:creationId xmlns:a16="http://schemas.microsoft.com/office/drawing/2014/main" id="{8D048702-53A4-762D-EC55-F9CCB1790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DDE9E-36D2-3AC7-B240-7E210D611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F02F85-1551-ABE1-BA7A-5A70B3EE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Serving</a:t>
            </a:r>
            <a:endParaRPr lang="en-US" dirty="0"/>
          </a:p>
        </p:txBody>
      </p:sp>
      <p:pic>
        <p:nvPicPr>
          <p:cNvPr id="5" name="ttsmaker-vip-file-2025-5-6-9-49-33">
            <a:hlinkClick r:id="" action="ppaction://media"/>
            <a:extLst>
              <a:ext uri="{FF2B5EF4-FFF2-40B4-BE49-F238E27FC236}">
                <a16:creationId xmlns:a16="http://schemas.microsoft.com/office/drawing/2014/main" id="{AA7DACE0-1CAC-B4C7-BAE2-98D7F60BB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DEB42-95CD-FAA9-C598-79D396DF6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2ACCA7-0008-3D6D-E7CE-E51A2177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Serving</a:t>
            </a:r>
            <a:endParaRPr lang="en-US" dirty="0"/>
          </a:p>
        </p:txBody>
      </p:sp>
      <p:pic>
        <p:nvPicPr>
          <p:cNvPr id="4" name="ttsmaker-vip-file-2025-5-6-9-49-31">
            <a:hlinkClick r:id="" action="ppaction://media"/>
            <a:extLst>
              <a:ext uri="{FF2B5EF4-FFF2-40B4-BE49-F238E27FC236}">
                <a16:creationId xmlns:a16="http://schemas.microsoft.com/office/drawing/2014/main" id="{19BD1441-BC22-70C8-E225-A976773C2B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CF964-EFBA-038B-09CA-83FB892B9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132B7F-FA0F-0EBA-64AB-7F58344A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Serving</a:t>
            </a:r>
            <a:endParaRPr lang="en-US" dirty="0"/>
          </a:p>
        </p:txBody>
      </p:sp>
      <p:pic>
        <p:nvPicPr>
          <p:cNvPr id="5" name="ttsmaker-vip-file-2025-5-6-9-49-28">
            <a:hlinkClick r:id="" action="ppaction://media"/>
            <a:extLst>
              <a:ext uri="{FF2B5EF4-FFF2-40B4-BE49-F238E27FC236}">
                <a16:creationId xmlns:a16="http://schemas.microsoft.com/office/drawing/2014/main" id="{97BBFB3C-FE0E-6A63-449C-9C2DC15E2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E8477-CC72-2AF9-2EE8-4C1A7C6A0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7595D0-5D22-1F6D-4F05-0F2D9834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Serving</a:t>
            </a:r>
            <a:endParaRPr lang="en-US" dirty="0"/>
          </a:p>
        </p:txBody>
      </p:sp>
      <p:pic>
        <p:nvPicPr>
          <p:cNvPr id="4" name="ttsmaker-vip-file-2025-4-20-7-52-24">
            <a:hlinkClick r:id="" action="ppaction://media"/>
            <a:extLst>
              <a:ext uri="{FF2B5EF4-FFF2-40B4-BE49-F238E27FC236}">
                <a16:creationId xmlns:a16="http://schemas.microsoft.com/office/drawing/2014/main" id="{5A191787-9347-90BF-1204-AA0DD85616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C48A5C-A9C0-F306-8876-E7C3865B5B2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5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Serving</vt:lpstr>
      <vt:lpstr>Introduction</vt:lpstr>
      <vt:lpstr>Let’s look at the Expected Outcomes</vt:lpstr>
      <vt:lpstr>Leadership is Serving</vt:lpstr>
      <vt:lpstr>Leadership is Serving</vt:lpstr>
      <vt:lpstr>Leadership is Serving</vt:lpstr>
      <vt:lpstr>Leadership is Serving</vt:lpstr>
      <vt:lpstr>Leadership is Serving</vt:lpstr>
      <vt:lpstr>Leadership is Serving</vt:lpstr>
      <vt:lpstr>Organizational Applicability</vt:lpstr>
      <vt:lpstr>Expected Benefits</vt:lpstr>
      <vt:lpstr>Five KooL Keys to Success</vt:lpstr>
      <vt:lpstr>Summary</vt:lpstr>
      <vt:lpstr>Thank you for viewing Leadership is Serving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2025-03-29T08:22:05Z</dcterms:created>
  <dcterms:modified xsi:type="dcterms:W3CDTF">2025-05-06T13:51:02Z</dcterms:modified>
</cp:coreProperties>
</file>