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B387D-245E-4A7E-8FC6-90C14A7B2BB9}" v="27" dt="2025-05-05T12:32:38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6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24AB387D-245E-4A7E-8FC6-90C14A7B2BB9}"/>
    <pc:docChg chg="custSel modSld">
      <pc:chgData name="Michael Nadeau" userId="886a7470192ce23a" providerId="LiveId" clId="{24AB387D-245E-4A7E-8FC6-90C14A7B2BB9}" dt="2025-05-05T12:32:38.177" v="57" actId="931"/>
      <pc:docMkLst>
        <pc:docMk/>
      </pc:docMkLst>
      <pc:sldChg chg="addSp delSp modSp mod delAnim modAnim">
        <pc:chgData name="Michael Nadeau" userId="886a7470192ce23a" providerId="LiveId" clId="{24AB387D-245E-4A7E-8FC6-90C14A7B2BB9}" dt="2025-04-26T10:24:08.408" v="33" actId="166"/>
        <pc:sldMkLst>
          <pc:docMk/>
          <pc:sldMk cId="2153521651" sldId="256"/>
        </pc:sldMkLst>
        <pc:picChg chg="ord">
          <ac:chgData name="Michael Nadeau" userId="886a7470192ce23a" providerId="LiveId" clId="{24AB387D-245E-4A7E-8FC6-90C14A7B2BB9}" dt="2025-04-26T10:24:08.408" v="33" actId="166"/>
          <ac:picMkLst>
            <pc:docMk/>
            <pc:sldMk cId="2153521651" sldId="256"/>
            <ac:picMk id="3" creationId="{C96B846B-7271-8105-2AE4-96F1F27CDEED}"/>
          </ac:picMkLst>
        </pc:picChg>
        <pc:picChg chg="add mod">
          <ac:chgData name="Michael Nadeau" userId="886a7470192ce23a" providerId="LiveId" clId="{24AB387D-245E-4A7E-8FC6-90C14A7B2BB9}" dt="2025-04-26T10:24:04.821" v="32"/>
          <ac:picMkLst>
            <pc:docMk/>
            <pc:sldMk cId="2153521651" sldId="256"/>
            <ac:picMk id="5" creationId="{456B000D-069A-1F3B-F568-BC1EA5EDAF3F}"/>
          </ac:picMkLst>
        </pc:picChg>
      </pc:sldChg>
      <pc:sldChg chg="addSp modSp mod modAnim">
        <pc:chgData name="Michael Nadeau" userId="886a7470192ce23a" providerId="LiveId" clId="{24AB387D-245E-4A7E-8FC6-90C14A7B2BB9}" dt="2025-04-16T10:56:37.487" v="3" actId="166"/>
        <pc:sldMkLst>
          <pc:docMk/>
          <pc:sldMk cId="1407005831" sldId="257"/>
        </pc:sldMkLst>
        <pc:picChg chg="ord">
          <ac:chgData name="Michael Nadeau" userId="886a7470192ce23a" providerId="LiveId" clId="{24AB387D-245E-4A7E-8FC6-90C14A7B2BB9}" dt="2025-04-16T10:56:37.487" v="3" actId="166"/>
          <ac:picMkLst>
            <pc:docMk/>
            <pc:sldMk cId="1407005831" sldId="257"/>
            <ac:picMk id="3" creationId="{DBFD488E-FB5F-E16A-2566-04DB38E81F56}"/>
          </ac:picMkLst>
        </pc:picChg>
        <pc:picChg chg="add mod">
          <ac:chgData name="Michael Nadeau" userId="886a7470192ce23a" providerId="LiveId" clId="{24AB387D-245E-4A7E-8FC6-90C14A7B2BB9}" dt="2025-04-16T10:56:34.279" v="2"/>
          <ac:picMkLst>
            <pc:docMk/>
            <pc:sldMk cId="1407005831" sldId="257"/>
            <ac:picMk id="4" creationId="{A061A8A5-8453-2974-CD6F-2E8F0FC34D92}"/>
          </ac:picMkLst>
        </pc:picChg>
      </pc:sldChg>
      <pc:sldChg chg="addSp modSp mod modAnim">
        <pc:chgData name="Michael Nadeau" userId="886a7470192ce23a" providerId="LiveId" clId="{24AB387D-245E-4A7E-8FC6-90C14A7B2BB9}" dt="2025-04-16T10:56:47.149" v="5" actId="166"/>
        <pc:sldMkLst>
          <pc:docMk/>
          <pc:sldMk cId="2357502162" sldId="258"/>
        </pc:sldMkLst>
        <pc:picChg chg="ord">
          <ac:chgData name="Michael Nadeau" userId="886a7470192ce23a" providerId="LiveId" clId="{24AB387D-245E-4A7E-8FC6-90C14A7B2BB9}" dt="2025-04-16T10:56:47.149" v="5" actId="166"/>
          <ac:picMkLst>
            <pc:docMk/>
            <pc:sldMk cId="2357502162" sldId="258"/>
            <ac:picMk id="3" creationId="{6FE273AA-3FE3-D58C-B86F-BA1F6027BC33}"/>
          </ac:picMkLst>
        </pc:picChg>
        <pc:picChg chg="add mod">
          <ac:chgData name="Michael Nadeau" userId="886a7470192ce23a" providerId="LiveId" clId="{24AB387D-245E-4A7E-8FC6-90C14A7B2BB9}" dt="2025-04-16T10:56:43.508" v="4"/>
          <ac:picMkLst>
            <pc:docMk/>
            <pc:sldMk cId="2357502162" sldId="258"/>
            <ac:picMk id="4" creationId="{8A135335-2130-6BC4-52ED-0B202A2792FE}"/>
          </ac:picMkLst>
        </pc:picChg>
      </pc:sldChg>
      <pc:sldChg chg="addSp delSp modSp mod delAnim modAnim">
        <pc:chgData name="Michael Nadeau" userId="886a7470192ce23a" providerId="LiveId" clId="{24AB387D-245E-4A7E-8FC6-90C14A7B2BB9}" dt="2025-05-05T12:31:42.763" v="41" actId="931"/>
        <pc:sldMkLst>
          <pc:docMk/>
          <pc:sldMk cId="1552833079" sldId="259"/>
        </pc:sldMkLst>
        <pc:picChg chg="del ord">
          <ac:chgData name="Michael Nadeau" userId="886a7470192ce23a" providerId="LiveId" clId="{24AB387D-245E-4A7E-8FC6-90C14A7B2BB9}" dt="2025-05-05T12:31:30.192" v="38" actId="478"/>
          <ac:picMkLst>
            <pc:docMk/>
            <pc:sldMk cId="1552833079" sldId="259"/>
            <ac:picMk id="3" creationId="{225692C8-9BA9-1B48-C545-822C2E2397D0}"/>
          </ac:picMkLst>
        </pc:picChg>
        <pc:picChg chg="add del mod">
          <ac:chgData name="Michael Nadeau" userId="886a7470192ce23a" providerId="LiveId" clId="{24AB387D-245E-4A7E-8FC6-90C14A7B2BB9}" dt="2025-05-05T12:31:31.457" v="39" actId="478"/>
          <ac:picMkLst>
            <pc:docMk/>
            <pc:sldMk cId="1552833079" sldId="259"/>
            <ac:picMk id="4" creationId="{51EA93B9-E4D2-6029-28D3-E7BD0FB63AB2}"/>
          </ac:picMkLst>
        </pc:picChg>
        <pc:picChg chg="add mod">
          <ac:chgData name="Michael Nadeau" userId="886a7470192ce23a" providerId="LiveId" clId="{24AB387D-245E-4A7E-8FC6-90C14A7B2BB9}" dt="2025-05-05T12:31:37.282" v="40"/>
          <ac:picMkLst>
            <pc:docMk/>
            <pc:sldMk cId="1552833079" sldId="259"/>
            <ac:picMk id="5" creationId="{2BB5E380-4FC1-7775-B3B4-BDD0CF916882}"/>
          </ac:picMkLst>
        </pc:picChg>
        <pc:picChg chg="add mod">
          <ac:chgData name="Michael Nadeau" userId="886a7470192ce23a" providerId="LiveId" clId="{24AB387D-245E-4A7E-8FC6-90C14A7B2BB9}" dt="2025-05-05T12:31:42.763" v="41" actId="931"/>
          <ac:picMkLst>
            <pc:docMk/>
            <pc:sldMk cId="1552833079" sldId="259"/>
            <ac:picMk id="7" creationId="{2D68323B-E88C-66E3-26C3-E1E9B248C1E8}"/>
          </ac:picMkLst>
        </pc:picChg>
      </pc:sldChg>
      <pc:sldChg chg="addSp delSp modSp mod delAnim modAnim">
        <pc:chgData name="Michael Nadeau" userId="886a7470192ce23a" providerId="LiveId" clId="{24AB387D-245E-4A7E-8FC6-90C14A7B2BB9}" dt="2025-05-05T12:31:56.740" v="45" actId="931"/>
        <pc:sldMkLst>
          <pc:docMk/>
          <pc:sldMk cId="1871016784" sldId="260"/>
        </pc:sldMkLst>
        <pc:picChg chg="del ord">
          <ac:chgData name="Michael Nadeau" userId="886a7470192ce23a" providerId="LiveId" clId="{24AB387D-245E-4A7E-8FC6-90C14A7B2BB9}" dt="2025-05-05T12:31:44.791" v="42" actId="478"/>
          <ac:picMkLst>
            <pc:docMk/>
            <pc:sldMk cId="1871016784" sldId="260"/>
            <ac:picMk id="3" creationId="{F9CF8929-DD2B-B1B5-8592-89DA04B25DF2}"/>
          </ac:picMkLst>
        </pc:picChg>
        <pc:picChg chg="add del mod">
          <ac:chgData name="Michael Nadeau" userId="886a7470192ce23a" providerId="LiveId" clId="{24AB387D-245E-4A7E-8FC6-90C14A7B2BB9}" dt="2025-05-05T12:31:45.736" v="43" actId="478"/>
          <ac:picMkLst>
            <pc:docMk/>
            <pc:sldMk cId="1871016784" sldId="260"/>
            <ac:picMk id="4" creationId="{1257F91A-D4DB-9D52-7B92-272DCBB25D3B}"/>
          </ac:picMkLst>
        </pc:picChg>
        <pc:picChg chg="add mod">
          <ac:chgData name="Michael Nadeau" userId="886a7470192ce23a" providerId="LiveId" clId="{24AB387D-245E-4A7E-8FC6-90C14A7B2BB9}" dt="2025-05-05T12:31:50.425" v="44"/>
          <ac:picMkLst>
            <pc:docMk/>
            <pc:sldMk cId="1871016784" sldId="260"/>
            <ac:picMk id="5" creationId="{18308B79-FE2F-0DDD-4C2A-EBA1E362349B}"/>
          </ac:picMkLst>
        </pc:picChg>
        <pc:picChg chg="add mod">
          <ac:chgData name="Michael Nadeau" userId="886a7470192ce23a" providerId="LiveId" clId="{24AB387D-245E-4A7E-8FC6-90C14A7B2BB9}" dt="2025-05-05T12:31:56.740" v="45" actId="931"/>
          <ac:picMkLst>
            <pc:docMk/>
            <pc:sldMk cId="1871016784" sldId="260"/>
            <ac:picMk id="7" creationId="{3BD35A2C-F8DD-BD21-0020-22125AA3EB0A}"/>
          </ac:picMkLst>
        </pc:picChg>
      </pc:sldChg>
      <pc:sldChg chg="addSp delSp modSp mod delAnim modAnim">
        <pc:chgData name="Michael Nadeau" userId="886a7470192ce23a" providerId="LiveId" clId="{24AB387D-245E-4A7E-8FC6-90C14A7B2BB9}" dt="2025-05-05T12:32:10.071" v="49" actId="931"/>
        <pc:sldMkLst>
          <pc:docMk/>
          <pc:sldMk cId="2027372165" sldId="261"/>
        </pc:sldMkLst>
        <pc:picChg chg="del ord">
          <ac:chgData name="Michael Nadeau" userId="886a7470192ce23a" providerId="LiveId" clId="{24AB387D-245E-4A7E-8FC6-90C14A7B2BB9}" dt="2025-05-05T12:31:58.664" v="46" actId="478"/>
          <ac:picMkLst>
            <pc:docMk/>
            <pc:sldMk cId="2027372165" sldId="261"/>
            <ac:picMk id="3" creationId="{68C5EC58-0744-9F7E-A0FB-6DA11C368231}"/>
          </ac:picMkLst>
        </pc:picChg>
        <pc:picChg chg="add mod">
          <ac:chgData name="Michael Nadeau" userId="886a7470192ce23a" providerId="LiveId" clId="{24AB387D-245E-4A7E-8FC6-90C14A7B2BB9}" dt="2025-05-05T12:32:04.307" v="48"/>
          <ac:picMkLst>
            <pc:docMk/>
            <pc:sldMk cId="2027372165" sldId="261"/>
            <ac:picMk id="4" creationId="{996329B6-FA3D-9D6D-3EBF-94D0550E0B22}"/>
          </ac:picMkLst>
        </pc:picChg>
        <pc:picChg chg="add del mod">
          <ac:chgData name="Michael Nadeau" userId="886a7470192ce23a" providerId="LiveId" clId="{24AB387D-245E-4A7E-8FC6-90C14A7B2BB9}" dt="2025-05-05T12:31:59.881" v="47" actId="478"/>
          <ac:picMkLst>
            <pc:docMk/>
            <pc:sldMk cId="2027372165" sldId="261"/>
            <ac:picMk id="5" creationId="{EB6C6785-9D64-B804-3494-4D4ED8B89DC5}"/>
          </ac:picMkLst>
        </pc:picChg>
        <pc:picChg chg="add mod">
          <ac:chgData name="Michael Nadeau" userId="886a7470192ce23a" providerId="LiveId" clId="{24AB387D-245E-4A7E-8FC6-90C14A7B2BB9}" dt="2025-05-05T12:32:10.071" v="49" actId="931"/>
          <ac:picMkLst>
            <pc:docMk/>
            <pc:sldMk cId="2027372165" sldId="261"/>
            <ac:picMk id="7" creationId="{DAA58761-9443-D946-2528-310E0F9C8518}"/>
          </ac:picMkLst>
        </pc:picChg>
      </pc:sldChg>
      <pc:sldChg chg="addSp delSp modSp mod delAnim modAnim">
        <pc:chgData name="Michael Nadeau" userId="886a7470192ce23a" providerId="LiveId" clId="{24AB387D-245E-4A7E-8FC6-90C14A7B2BB9}" dt="2025-05-05T12:32:24.755" v="53" actId="931"/>
        <pc:sldMkLst>
          <pc:docMk/>
          <pc:sldMk cId="3904455978" sldId="262"/>
        </pc:sldMkLst>
        <pc:picChg chg="del ord">
          <ac:chgData name="Michael Nadeau" userId="886a7470192ce23a" providerId="LiveId" clId="{24AB387D-245E-4A7E-8FC6-90C14A7B2BB9}" dt="2025-05-05T12:32:12.032" v="50" actId="478"/>
          <ac:picMkLst>
            <pc:docMk/>
            <pc:sldMk cId="3904455978" sldId="262"/>
            <ac:picMk id="3" creationId="{26E1C8DA-AE60-D7DA-7631-B45558FE793F}"/>
          </ac:picMkLst>
        </pc:picChg>
        <pc:picChg chg="add del mod">
          <ac:chgData name="Michael Nadeau" userId="886a7470192ce23a" providerId="LiveId" clId="{24AB387D-245E-4A7E-8FC6-90C14A7B2BB9}" dt="2025-05-05T12:32:14.065" v="51" actId="478"/>
          <ac:picMkLst>
            <pc:docMk/>
            <pc:sldMk cId="3904455978" sldId="262"/>
            <ac:picMk id="4" creationId="{6A78EA96-8447-0FA5-AABD-8157A37309BE}"/>
          </ac:picMkLst>
        </pc:picChg>
        <pc:picChg chg="add mod">
          <ac:chgData name="Michael Nadeau" userId="886a7470192ce23a" providerId="LiveId" clId="{24AB387D-245E-4A7E-8FC6-90C14A7B2BB9}" dt="2025-05-05T12:32:19.367" v="52"/>
          <ac:picMkLst>
            <pc:docMk/>
            <pc:sldMk cId="3904455978" sldId="262"/>
            <ac:picMk id="5" creationId="{DB8861CF-7F18-461D-DCCC-2D67295B7BBF}"/>
          </ac:picMkLst>
        </pc:picChg>
        <pc:picChg chg="add mod">
          <ac:chgData name="Michael Nadeau" userId="886a7470192ce23a" providerId="LiveId" clId="{24AB387D-245E-4A7E-8FC6-90C14A7B2BB9}" dt="2025-05-05T12:32:24.755" v="53" actId="931"/>
          <ac:picMkLst>
            <pc:docMk/>
            <pc:sldMk cId="3904455978" sldId="262"/>
            <ac:picMk id="7" creationId="{10624308-27FD-C0DA-CDC1-B6A88EF87482}"/>
          </ac:picMkLst>
        </pc:picChg>
      </pc:sldChg>
      <pc:sldChg chg="addSp delSp modSp mod delAnim modAnim">
        <pc:chgData name="Michael Nadeau" userId="886a7470192ce23a" providerId="LiveId" clId="{24AB387D-245E-4A7E-8FC6-90C14A7B2BB9}" dt="2025-05-05T12:32:38.177" v="57" actId="931"/>
        <pc:sldMkLst>
          <pc:docMk/>
          <pc:sldMk cId="2939047883" sldId="263"/>
        </pc:sldMkLst>
        <pc:picChg chg="del ord">
          <ac:chgData name="Michael Nadeau" userId="886a7470192ce23a" providerId="LiveId" clId="{24AB387D-245E-4A7E-8FC6-90C14A7B2BB9}" dt="2025-05-05T12:32:26.808" v="54" actId="478"/>
          <ac:picMkLst>
            <pc:docMk/>
            <pc:sldMk cId="2939047883" sldId="263"/>
            <ac:picMk id="3" creationId="{48C78FEF-BB3D-A0DB-6FD5-EF7368199C80}"/>
          </ac:picMkLst>
        </pc:picChg>
        <pc:picChg chg="add del mod">
          <ac:chgData name="Michael Nadeau" userId="886a7470192ce23a" providerId="LiveId" clId="{24AB387D-245E-4A7E-8FC6-90C14A7B2BB9}" dt="2025-05-05T12:32:27.601" v="55" actId="478"/>
          <ac:picMkLst>
            <pc:docMk/>
            <pc:sldMk cId="2939047883" sldId="263"/>
            <ac:picMk id="4" creationId="{BE384007-31A7-66F1-17EB-44CEB094D995}"/>
          </ac:picMkLst>
        </pc:picChg>
        <pc:picChg chg="add mod">
          <ac:chgData name="Michael Nadeau" userId="886a7470192ce23a" providerId="LiveId" clId="{24AB387D-245E-4A7E-8FC6-90C14A7B2BB9}" dt="2025-05-05T12:32:32.386" v="56"/>
          <ac:picMkLst>
            <pc:docMk/>
            <pc:sldMk cId="2939047883" sldId="263"/>
            <ac:picMk id="5" creationId="{68124014-5B12-19DF-5C5D-4427D6C829CD}"/>
          </ac:picMkLst>
        </pc:picChg>
        <pc:picChg chg="add mod">
          <ac:chgData name="Michael Nadeau" userId="886a7470192ce23a" providerId="LiveId" clId="{24AB387D-245E-4A7E-8FC6-90C14A7B2BB9}" dt="2025-05-05T12:32:38.177" v="57" actId="931"/>
          <ac:picMkLst>
            <pc:docMk/>
            <pc:sldMk cId="2939047883" sldId="263"/>
            <ac:picMk id="7" creationId="{161A0800-429C-AA87-A66D-A401387A7F0A}"/>
          </ac:picMkLst>
        </pc:picChg>
      </pc:sldChg>
      <pc:sldChg chg="addSp modSp mod modAnim">
        <pc:chgData name="Michael Nadeau" userId="886a7470192ce23a" providerId="LiveId" clId="{24AB387D-245E-4A7E-8FC6-90C14A7B2BB9}" dt="2025-04-16T10:58:59.805" v="29" actId="166"/>
        <pc:sldMkLst>
          <pc:docMk/>
          <pc:sldMk cId="1198456963" sldId="264"/>
        </pc:sldMkLst>
        <pc:picChg chg="ord">
          <ac:chgData name="Michael Nadeau" userId="886a7470192ce23a" providerId="LiveId" clId="{24AB387D-245E-4A7E-8FC6-90C14A7B2BB9}" dt="2025-04-16T10:58:59.805" v="29" actId="166"/>
          <ac:picMkLst>
            <pc:docMk/>
            <pc:sldMk cId="1198456963" sldId="264"/>
            <ac:picMk id="3" creationId="{8E3AE4E0-D7EB-07E9-3535-6E9EBEBC34D2}"/>
          </ac:picMkLst>
        </pc:picChg>
        <pc:picChg chg="add mod">
          <ac:chgData name="Michael Nadeau" userId="886a7470192ce23a" providerId="LiveId" clId="{24AB387D-245E-4A7E-8FC6-90C14A7B2BB9}" dt="2025-04-16T10:58:56.272" v="28"/>
          <ac:picMkLst>
            <pc:docMk/>
            <pc:sldMk cId="1198456963" sldId="264"/>
            <ac:picMk id="4" creationId="{90C52ED4-7BB9-C143-B101-2F2B33ACD8CD}"/>
          </ac:picMkLst>
        </pc:picChg>
      </pc:sldChg>
      <pc:sldChg chg="addSp modSp mod modAnim">
        <pc:chgData name="Michael Nadeau" userId="886a7470192ce23a" providerId="LiveId" clId="{24AB387D-245E-4A7E-8FC6-90C14A7B2BB9}" dt="2025-04-16T10:58:48.625" v="27" actId="166"/>
        <pc:sldMkLst>
          <pc:docMk/>
          <pc:sldMk cId="3998420545" sldId="265"/>
        </pc:sldMkLst>
        <pc:picChg chg="ord">
          <ac:chgData name="Michael Nadeau" userId="886a7470192ce23a" providerId="LiveId" clId="{24AB387D-245E-4A7E-8FC6-90C14A7B2BB9}" dt="2025-04-16T10:58:48.625" v="27" actId="166"/>
          <ac:picMkLst>
            <pc:docMk/>
            <pc:sldMk cId="3998420545" sldId="265"/>
            <ac:picMk id="3" creationId="{A12745AA-99EF-3871-E2A4-1201FB4A3976}"/>
          </ac:picMkLst>
        </pc:picChg>
        <pc:picChg chg="add mod">
          <ac:chgData name="Michael Nadeau" userId="886a7470192ce23a" providerId="LiveId" clId="{24AB387D-245E-4A7E-8FC6-90C14A7B2BB9}" dt="2025-04-16T10:58:44.805" v="26"/>
          <ac:picMkLst>
            <pc:docMk/>
            <pc:sldMk cId="3998420545" sldId="265"/>
            <ac:picMk id="4" creationId="{45B125F0-ECC7-907C-E6CE-5921A8AB7B44}"/>
          </ac:picMkLst>
        </pc:picChg>
      </pc:sldChg>
      <pc:sldChg chg="addSp modSp mod modAnim">
        <pc:chgData name="Michael Nadeau" userId="886a7470192ce23a" providerId="LiveId" clId="{24AB387D-245E-4A7E-8FC6-90C14A7B2BB9}" dt="2025-04-16T10:58:37.923" v="25" actId="166"/>
        <pc:sldMkLst>
          <pc:docMk/>
          <pc:sldMk cId="739756417" sldId="266"/>
        </pc:sldMkLst>
        <pc:picChg chg="ord">
          <ac:chgData name="Michael Nadeau" userId="886a7470192ce23a" providerId="LiveId" clId="{24AB387D-245E-4A7E-8FC6-90C14A7B2BB9}" dt="2025-04-16T10:58:37.923" v="25" actId="166"/>
          <ac:picMkLst>
            <pc:docMk/>
            <pc:sldMk cId="739756417" sldId="266"/>
            <ac:picMk id="3" creationId="{541EE560-730E-BC68-183A-40FF6EA11A58}"/>
          </ac:picMkLst>
        </pc:picChg>
        <pc:picChg chg="add mod">
          <ac:chgData name="Michael Nadeau" userId="886a7470192ce23a" providerId="LiveId" clId="{24AB387D-245E-4A7E-8FC6-90C14A7B2BB9}" dt="2025-04-16T10:58:34.584" v="24"/>
          <ac:picMkLst>
            <pc:docMk/>
            <pc:sldMk cId="739756417" sldId="266"/>
            <ac:picMk id="4" creationId="{85753506-FE46-5D5B-305C-5DFA395F3B2C}"/>
          </ac:picMkLst>
        </pc:picChg>
      </pc:sldChg>
      <pc:sldChg chg="addSp modSp mod modAnim">
        <pc:chgData name="Michael Nadeau" userId="886a7470192ce23a" providerId="LiveId" clId="{24AB387D-245E-4A7E-8FC6-90C14A7B2BB9}" dt="2025-04-16T10:58:26.020" v="23" actId="166"/>
        <pc:sldMkLst>
          <pc:docMk/>
          <pc:sldMk cId="1426933228" sldId="267"/>
        </pc:sldMkLst>
        <pc:picChg chg="ord">
          <ac:chgData name="Michael Nadeau" userId="886a7470192ce23a" providerId="LiveId" clId="{24AB387D-245E-4A7E-8FC6-90C14A7B2BB9}" dt="2025-04-16T10:58:26.020" v="23" actId="166"/>
          <ac:picMkLst>
            <pc:docMk/>
            <pc:sldMk cId="1426933228" sldId="267"/>
            <ac:picMk id="3" creationId="{E0362ECA-719F-4391-C7F5-BAB8B9AE0890}"/>
          </ac:picMkLst>
        </pc:picChg>
        <pc:picChg chg="add mod">
          <ac:chgData name="Michael Nadeau" userId="886a7470192ce23a" providerId="LiveId" clId="{24AB387D-245E-4A7E-8FC6-90C14A7B2BB9}" dt="2025-04-16T10:58:22.547" v="22"/>
          <ac:picMkLst>
            <pc:docMk/>
            <pc:sldMk cId="1426933228" sldId="267"/>
            <ac:picMk id="4" creationId="{C8D6BE3B-FB08-B665-2C67-A1F022C21171}"/>
          </ac:picMkLst>
        </pc:picChg>
      </pc:sldChg>
      <pc:sldChg chg="addSp modSp mod modAnim">
        <pc:chgData name="Michael Nadeau" userId="886a7470192ce23a" providerId="LiveId" clId="{24AB387D-245E-4A7E-8FC6-90C14A7B2BB9}" dt="2025-04-16T10:58:13.322" v="21" actId="166"/>
        <pc:sldMkLst>
          <pc:docMk/>
          <pc:sldMk cId="3328533262" sldId="268"/>
        </pc:sldMkLst>
        <pc:picChg chg="ord">
          <ac:chgData name="Michael Nadeau" userId="886a7470192ce23a" providerId="LiveId" clId="{24AB387D-245E-4A7E-8FC6-90C14A7B2BB9}" dt="2025-04-16T10:58:13.322" v="21" actId="166"/>
          <ac:picMkLst>
            <pc:docMk/>
            <pc:sldMk cId="3328533262" sldId="268"/>
            <ac:picMk id="3" creationId="{E7BB8D55-95E3-DAFE-E246-52D9D7E82F4C}"/>
          </ac:picMkLst>
        </pc:picChg>
        <pc:picChg chg="add mod">
          <ac:chgData name="Michael Nadeau" userId="886a7470192ce23a" providerId="LiveId" clId="{24AB387D-245E-4A7E-8FC6-90C14A7B2BB9}" dt="2025-04-16T10:58:10.001" v="20"/>
          <ac:picMkLst>
            <pc:docMk/>
            <pc:sldMk cId="3328533262" sldId="268"/>
            <ac:picMk id="4" creationId="{B5A1ADEB-B89F-1AE3-DF4C-07B6E9C6DC77}"/>
          </ac:picMkLst>
        </pc:picChg>
      </pc:sldChg>
      <pc:sldChg chg="addSp delSp modSp mod delAnim modAnim">
        <pc:chgData name="Michael Nadeau" userId="886a7470192ce23a" providerId="LiveId" clId="{24AB387D-245E-4A7E-8FC6-90C14A7B2BB9}" dt="2025-04-26T10:24:21.604" v="37" actId="166"/>
        <pc:sldMkLst>
          <pc:docMk/>
          <pc:sldMk cId="1881079952" sldId="269"/>
        </pc:sldMkLst>
        <pc:picChg chg="ord">
          <ac:chgData name="Michael Nadeau" userId="886a7470192ce23a" providerId="LiveId" clId="{24AB387D-245E-4A7E-8FC6-90C14A7B2BB9}" dt="2025-04-26T10:24:21.604" v="37" actId="166"/>
          <ac:picMkLst>
            <pc:docMk/>
            <pc:sldMk cId="1881079952" sldId="269"/>
            <ac:picMk id="3" creationId="{7A3E86CA-175F-C565-D54E-7845F839BCEF}"/>
          </ac:picMkLst>
        </pc:picChg>
        <pc:picChg chg="add mod">
          <ac:chgData name="Michael Nadeau" userId="886a7470192ce23a" providerId="LiveId" clId="{24AB387D-245E-4A7E-8FC6-90C14A7B2BB9}" dt="2025-04-26T10:24:17.612" v="36"/>
          <ac:picMkLst>
            <pc:docMk/>
            <pc:sldMk cId="1881079952" sldId="269"/>
            <ac:picMk id="5" creationId="{1D65C655-9EA3-620F-5AC7-81B3453F2CA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5844-86EE-8966-0F1D-E798EAAF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B2CAE-F9F1-EEE8-DD98-4BF5E8F0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EDA0-CBD7-490C-9BAD-3F7CA02B704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FAA2C-1F27-9B19-B5B7-499CAD4A1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5E187-AF64-4E01-0073-45830B15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F469-7033-4CAE-BBC1-E695FA03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6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03956-C81E-AD34-EF2E-E46AD955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E4E8D-B4F9-74CE-3A98-5A0AB808D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D0920-5BFE-7541-2E1B-1FC2F340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28EDA0-CBD7-490C-9BAD-3F7CA02B704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EF33D-6BBB-E91C-657E-91243C92D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9859B-1E40-C9A0-FF3B-3E41EB2A5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17F469-7033-4CAE-BBC1-E695FA03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0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C0EF4C-6E56-AE9E-A4A9-B4227016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Persuasion</a:t>
            </a:r>
            <a:endParaRPr lang="en-US" dirty="0"/>
          </a:p>
        </p:txBody>
      </p:sp>
      <p:pic>
        <p:nvPicPr>
          <p:cNvPr id="5" name="ttsmaker-vip-file-2025-4-26-6-23-49">
            <a:hlinkClick r:id="" action="ppaction://media"/>
            <a:extLst>
              <a:ext uri="{FF2B5EF4-FFF2-40B4-BE49-F238E27FC236}">
                <a16:creationId xmlns:a16="http://schemas.microsoft.com/office/drawing/2014/main" id="{456B000D-069A-1F3B-F568-BC1EA5EDAF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6B846B-7271-8105-2AE4-96F1F27CDEE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2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933BC1-8D4D-8579-5BA8-6972FD9D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Applicability</a:t>
            </a:r>
            <a:endParaRPr lang="en-US" dirty="0"/>
          </a:p>
        </p:txBody>
      </p:sp>
      <p:pic>
        <p:nvPicPr>
          <p:cNvPr id="4" name="ttsmaker-vip-file-2025-4-16-6-55-48">
            <a:hlinkClick r:id="" action="ppaction://media"/>
            <a:extLst>
              <a:ext uri="{FF2B5EF4-FFF2-40B4-BE49-F238E27FC236}">
                <a16:creationId xmlns:a16="http://schemas.microsoft.com/office/drawing/2014/main" id="{45B125F0-ECC7-907C-E6CE-5921A8AB7B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2745AA-99EF-3871-E2A4-1201FB4A397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ABDD98-109E-AD2D-D2D2-47998392E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Benefits</a:t>
            </a:r>
            <a:endParaRPr lang="en-US" dirty="0"/>
          </a:p>
        </p:txBody>
      </p:sp>
      <p:pic>
        <p:nvPicPr>
          <p:cNvPr id="4" name="ttsmaker-vip-file-2025-4-16-6-55-47">
            <a:hlinkClick r:id="" action="ppaction://media"/>
            <a:extLst>
              <a:ext uri="{FF2B5EF4-FFF2-40B4-BE49-F238E27FC236}">
                <a16:creationId xmlns:a16="http://schemas.microsoft.com/office/drawing/2014/main" id="{85753506-FE46-5D5B-305C-5DFA395F3B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1EE560-730E-BC68-183A-40FF6EA11A5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C9EF92-C792-5917-4E5E-951E3E4C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KooL Keys to Success</a:t>
            </a:r>
            <a:endParaRPr lang="en-US" dirty="0"/>
          </a:p>
        </p:txBody>
      </p:sp>
      <p:pic>
        <p:nvPicPr>
          <p:cNvPr id="4" name="ttsmaker-vip-file-2025-4-16-6-55-45">
            <a:hlinkClick r:id="" action="ppaction://media"/>
            <a:extLst>
              <a:ext uri="{FF2B5EF4-FFF2-40B4-BE49-F238E27FC236}">
                <a16:creationId xmlns:a16="http://schemas.microsoft.com/office/drawing/2014/main" id="{C8D6BE3B-FB08-B665-2C67-A1F022C211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362ECA-719F-4391-C7F5-BAB8B9AE089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D0392F-91AA-9A84-B7C5-2A168F73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4-16-6-55-44">
            <a:hlinkClick r:id="" action="ppaction://media"/>
            <a:extLst>
              <a:ext uri="{FF2B5EF4-FFF2-40B4-BE49-F238E27FC236}">
                <a16:creationId xmlns:a16="http://schemas.microsoft.com/office/drawing/2014/main" id="{B5A1ADEB-B89F-1AE3-DF4C-07B6E9C6D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BB8D55-95E3-DAFE-E246-52D9D7E82F4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3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378AD6-3AFF-960C-E376-AABA33DC0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Persuasion</a:t>
            </a:r>
            <a:endParaRPr lang="en-US" dirty="0"/>
          </a:p>
        </p:txBody>
      </p:sp>
      <p:pic>
        <p:nvPicPr>
          <p:cNvPr id="5" name="ttsmaker-vip-file-2025-4-26-6-23-48">
            <a:hlinkClick r:id="" action="ppaction://media"/>
            <a:extLst>
              <a:ext uri="{FF2B5EF4-FFF2-40B4-BE49-F238E27FC236}">
                <a16:creationId xmlns:a16="http://schemas.microsoft.com/office/drawing/2014/main" id="{1D65C655-9EA3-620F-5AC7-81B3453F2C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3E86CA-175F-C565-D54E-7845F839BCE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7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54FD1A-FB0B-5310-7626-4654C573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4-16-6-56-2">
            <a:hlinkClick r:id="" action="ppaction://media"/>
            <a:extLst>
              <a:ext uri="{FF2B5EF4-FFF2-40B4-BE49-F238E27FC236}">
                <a16:creationId xmlns:a16="http://schemas.microsoft.com/office/drawing/2014/main" id="{A061A8A5-8453-2974-CD6F-2E8F0FC34D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FD488E-FB5F-E16A-2566-04DB38E81F5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42AD8E-5700-E3E5-157E-B49F8C9E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look at the Expected Outcomes</a:t>
            </a:r>
            <a:endParaRPr lang="en-US" dirty="0"/>
          </a:p>
        </p:txBody>
      </p:sp>
      <p:pic>
        <p:nvPicPr>
          <p:cNvPr id="4" name="ttsmaker-vip-file-2025-4-16-6-56-1">
            <a:hlinkClick r:id="" action="ppaction://media"/>
            <a:extLst>
              <a:ext uri="{FF2B5EF4-FFF2-40B4-BE49-F238E27FC236}">
                <a16:creationId xmlns:a16="http://schemas.microsoft.com/office/drawing/2014/main" id="{8A135335-2130-6BC4-52ED-0B202A2792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E273AA-3FE3-D58C-B86F-BA1F6027BC3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0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85B79B-9FE9-2B17-E059-96096BAF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Persuasion</a:t>
            </a:r>
            <a:endParaRPr lang="en-US" dirty="0"/>
          </a:p>
        </p:txBody>
      </p:sp>
      <p:pic>
        <p:nvPicPr>
          <p:cNvPr id="5" name="ttsmaker-vip-file-2025-5-5-8-31-16">
            <a:hlinkClick r:id="" action="ppaction://media"/>
            <a:extLst>
              <a:ext uri="{FF2B5EF4-FFF2-40B4-BE49-F238E27FC236}">
                <a16:creationId xmlns:a16="http://schemas.microsoft.com/office/drawing/2014/main" id="{2BB5E380-4FC1-7775-B3B4-BDD0CF916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68323B-E88C-66E3-26C3-E1E9B248C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3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27F1B9-5CC0-1FD1-21AF-9E18A316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Persuasion</a:t>
            </a:r>
            <a:endParaRPr lang="en-US" dirty="0"/>
          </a:p>
        </p:txBody>
      </p:sp>
      <p:pic>
        <p:nvPicPr>
          <p:cNvPr id="5" name="ttsmaker-vip-file-2025-5-5-8-31-14">
            <a:hlinkClick r:id="" action="ppaction://media"/>
            <a:extLst>
              <a:ext uri="{FF2B5EF4-FFF2-40B4-BE49-F238E27FC236}">
                <a16:creationId xmlns:a16="http://schemas.microsoft.com/office/drawing/2014/main" id="{18308B79-FE2F-0DDD-4C2A-EBA1E36234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D35A2C-F8DD-BD21-0020-22125AA3E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1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9008B9-8A4D-7D80-B526-05A1A8B3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Persuasion</a:t>
            </a:r>
            <a:endParaRPr lang="en-US" dirty="0"/>
          </a:p>
        </p:txBody>
      </p:sp>
      <p:pic>
        <p:nvPicPr>
          <p:cNvPr id="4" name="ttsmaker-vip-file-2025-5-5-8-31-12">
            <a:hlinkClick r:id="" action="ppaction://media"/>
            <a:extLst>
              <a:ext uri="{FF2B5EF4-FFF2-40B4-BE49-F238E27FC236}">
                <a16:creationId xmlns:a16="http://schemas.microsoft.com/office/drawing/2014/main" id="{996329B6-FA3D-9D6D-3EBF-94D0550E0B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A58761-9443-D946-2528-310E0F9C8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7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1313F9-E09F-0319-0000-953CF326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Persuasion</a:t>
            </a:r>
            <a:endParaRPr lang="en-US" dirty="0"/>
          </a:p>
        </p:txBody>
      </p:sp>
      <p:pic>
        <p:nvPicPr>
          <p:cNvPr id="5" name="ttsmaker-vip-file-2025-5-5-8-31-9">
            <a:hlinkClick r:id="" action="ppaction://media"/>
            <a:extLst>
              <a:ext uri="{FF2B5EF4-FFF2-40B4-BE49-F238E27FC236}">
                <a16:creationId xmlns:a16="http://schemas.microsoft.com/office/drawing/2014/main" id="{DB8861CF-7F18-461D-DCCC-2D67295B7B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24308-27FD-C0DA-CDC1-B6A88EF87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7610BF-E635-BF9E-BDF3-D220096B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Persuasion</a:t>
            </a:r>
            <a:endParaRPr lang="en-US" dirty="0"/>
          </a:p>
        </p:txBody>
      </p:sp>
      <p:pic>
        <p:nvPicPr>
          <p:cNvPr id="5" name="ttsmaker-vip-file-2025-5-5-8-31-6">
            <a:hlinkClick r:id="" action="ppaction://media"/>
            <a:extLst>
              <a:ext uri="{FF2B5EF4-FFF2-40B4-BE49-F238E27FC236}">
                <a16:creationId xmlns:a16="http://schemas.microsoft.com/office/drawing/2014/main" id="{68124014-5B12-19DF-5C5D-4427D6C829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1A0800-429C-AA87-A66D-A401387A7F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21CBCF-8A73-56E1-BBA4-BBAE3A3B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Persuasion</a:t>
            </a:r>
            <a:endParaRPr lang="en-US" dirty="0"/>
          </a:p>
        </p:txBody>
      </p:sp>
      <p:pic>
        <p:nvPicPr>
          <p:cNvPr id="4" name="ttsmaker-vip-file-2025-4-16-6-55-49">
            <a:hlinkClick r:id="" action="ppaction://media"/>
            <a:extLst>
              <a:ext uri="{FF2B5EF4-FFF2-40B4-BE49-F238E27FC236}">
                <a16:creationId xmlns:a16="http://schemas.microsoft.com/office/drawing/2014/main" id="{90C52ED4-7BB9-C143-B101-2F2B33ACD8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AE4E0-D7EB-07E9-3535-6E9EBEBC34D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5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</Words>
  <Application>Microsoft Office PowerPoint</Application>
  <PresentationFormat>Widescreen</PresentationFormat>
  <Paragraphs>14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Welcome to Leadership is Persuasion</vt:lpstr>
      <vt:lpstr>Introduction</vt:lpstr>
      <vt:lpstr>Let’s look at the Expected Outcomes</vt:lpstr>
      <vt:lpstr>Leadership is Persuasion</vt:lpstr>
      <vt:lpstr>Leadership is Persuasion</vt:lpstr>
      <vt:lpstr>Leadership is Persuasion</vt:lpstr>
      <vt:lpstr>Leadership is Persuasion</vt:lpstr>
      <vt:lpstr>Leadership is Persuasion</vt:lpstr>
      <vt:lpstr>Leadership is Persuasion</vt:lpstr>
      <vt:lpstr>Organizational Applicability</vt:lpstr>
      <vt:lpstr>Expected Benefits</vt:lpstr>
      <vt:lpstr>Five KooL Keys to Success</vt:lpstr>
      <vt:lpstr>Summary</vt:lpstr>
      <vt:lpstr>Thank you for viewing Leadership is Persuasion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2025-03-29T07:57:46Z</dcterms:created>
  <dcterms:modified xsi:type="dcterms:W3CDTF">2025-05-05T12:32:40Z</dcterms:modified>
</cp:coreProperties>
</file>