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3A255-6AAD-47EF-9C2C-745E8BDBBB10}" v="8" dt="2025-03-15T10:41:53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97E3A255-6AAD-47EF-9C2C-745E8BDBBB10}"/>
    <pc:docChg chg="custSel modSld">
      <pc:chgData name="Michael Nadeau" userId="886a7470192ce23a" providerId="LiveId" clId="{97E3A255-6AAD-47EF-9C2C-745E8BDBBB10}" dt="2025-03-15T10:41:56.696" v="14" actId="166"/>
      <pc:docMkLst>
        <pc:docMk/>
      </pc:docMkLst>
      <pc:sldChg chg="addSp delSp modSp mod modAnim">
        <pc:chgData name="Michael Nadeau" userId="886a7470192ce23a" providerId="LiveId" clId="{97E3A255-6AAD-47EF-9C2C-745E8BDBBB10}" dt="2025-03-15T10:40:58.033" v="2" actId="931"/>
        <pc:sldMkLst>
          <pc:docMk/>
          <pc:sldMk cId="3245165294" sldId="256"/>
        </pc:sldMkLst>
        <pc:picChg chg="del">
          <ac:chgData name="Michael Nadeau" userId="886a7470192ce23a" providerId="LiveId" clId="{97E3A255-6AAD-47EF-9C2C-745E8BDBBB10}" dt="2025-03-15T10:40:44.174" v="0" actId="478"/>
          <ac:picMkLst>
            <pc:docMk/>
            <pc:sldMk cId="3245165294" sldId="256"/>
            <ac:picMk id="3" creationId="{8E412725-CBB7-327A-9F6A-AF5BDA55D3C8}"/>
          </ac:picMkLst>
        </pc:picChg>
        <pc:picChg chg="add mod">
          <ac:chgData name="Michael Nadeau" userId="886a7470192ce23a" providerId="LiveId" clId="{97E3A255-6AAD-47EF-9C2C-745E8BDBBB10}" dt="2025-03-15T10:40:49.956" v="1"/>
          <ac:picMkLst>
            <pc:docMk/>
            <pc:sldMk cId="3245165294" sldId="256"/>
            <ac:picMk id="4" creationId="{648CFC59-C1F7-2AA7-C279-B9C40C2262C3}"/>
          </ac:picMkLst>
        </pc:picChg>
        <pc:picChg chg="add mod">
          <ac:chgData name="Michael Nadeau" userId="886a7470192ce23a" providerId="LiveId" clId="{97E3A255-6AAD-47EF-9C2C-745E8BDBBB10}" dt="2025-03-15T10:40:58.033" v="2" actId="931"/>
          <ac:picMkLst>
            <pc:docMk/>
            <pc:sldMk cId="3245165294" sldId="256"/>
            <ac:picMk id="6" creationId="{1BF5A836-27A1-D906-02C2-624A0273CBF8}"/>
          </ac:picMkLst>
        </pc:picChg>
      </pc:sldChg>
      <pc:sldChg chg="addSp modSp mod modAnim">
        <pc:chgData name="Michael Nadeau" userId="886a7470192ce23a" providerId="LiveId" clId="{97E3A255-6AAD-47EF-9C2C-745E8BDBBB10}" dt="2025-03-15T10:41:10.081" v="4" actId="166"/>
        <pc:sldMkLst>
          <pc:docMk/>
          <pc:sldMk cId="1211466120" sldId="257"/>
        </pc:sldMkLst>
        <pc:picChg chg="ord">
          <ac:chgData name="Michael Nadeau" userId="886a7470192ce23a" providerId="LiveId" clId="{97E3A255-6AAD-47EF-9C2C-745E8BDBBB10}" dt="2025-03-15T10:41:10.081" v="4" actId="166"/>
          <ac:picMkLst>
            <pc:docMk/>
            <pc:sldMk cId="1211466120" sldId="257"/>
            <ac:picMk id="3" creationId="{26AAF2B4-BC0B-A768-F0A8-99F83DD26FC6}"/>
          </ac:picMkLst>
        </pc:picChg>
        <pc:picChg chg="add mod">
          <ac:chgData name="Michael Nadeau" userId="886a7470192ce23a" providerId="LiveId" clId="{97E3A255-6AAD-47EF-9C2C-745E8BDBBB10}" dt="2025-03-15T10:41:06.712" v="3"/>
          <ac:picMkLst>
            <pc:docMk/>
            <pc:sldMk cId="1211466120" sldId="257"/>
            <ac:picMk id="4" creationId="{D5B6977E-F80C-59C4-E2FC-3DA3A81B8366}"/>
          </ac:picMkLst>
        </pc:picChg>
      </pc:sldChg>
      <pc:sldChg chg="addSp modSp mod modAnim">
        <pc:chgData name="Michael Nadeau" userId="886a7470192ce23a" providerId="LiveId" clId="{97E3A255-6AAD-47EF-9C2C-745E8BDBBB10}" dt="2025-03-15T10:41:20.549" v="6" actId="166"/>
        <pc:sldMkLst>
          <pc:docMk/>
          <pc:sldMk cId="3588000222" sldId="258"/>
        </pc:sldMkLst>
        <pc:picChg chg="ord">
          <ac:chgData name="Michael Nadeau" userId="886a7470192ce23a" providerId="LiveId" clId="{97E3A255-6AAD-47EF-9C2C-745E8BDBBB10}" dt="2025-03-15T10:41:20.549" v="6" actId="166"/>
          <ac:picMkLst>
            <pc:docMk/>
            <pc:sldMk cId="3588000222" sldId="258"/>
            <ac:picMk id="3" creationId="{777BEF4F-A8A6-01A0-6A0A-D6A09792EC36}"/>
          </ac:picMkLst>
        </pc:picChg>
        <pc:picChg chg="add mod">
          <ac:chgData name="Michael Nadeau" userId="886a7470192ce23a" providerId="LiveId" clId="{97E3A255-6AAD-47EF-9C2C-745E8BDBBB10}" dt="2025-03-15T10:41:17.290" v="5"/>
          <ac:picMkLst>
            <pc:docMk/>
            <pc:sldMk cId="3588000222" sldId="258"/>
            <ac:picMk id="4" creationId="{8E1F94E0-6177-6D94-7B8D-6D389D9F5134}"/>
          </ac:picMkLst>
        </pc:picChg>
      </pc:sldChg>
      <pc:sldChg chg="addSp modSp mod modAnim">
        <pc:chgData name="Michael Nadeau" userId="886a7470192ce23a" providerId="LiveId" clId="{97E3A255-6AAD-47EF-9C2C-745E8BDBBB10}" dt="2025-03-15T10:41:31.009" v="8" actId="166"/>
        <pc:sldMkLst>
          <pc:docMk/>
          <pc:sldMk cId="480231506" sldId="259"/>
        </pc:sldMkLst>
        <pc:picChg chg="ord">
          <ac:chgData name="Michael Nadeau" userId="886a7470192ce23a" providerId="LiveId" clId="{97E3A255-6AAD-47EF-9C2C-745E8BDBBB10}" dt="2025-03-15T10:41:31.009" v="8" actId="166"/>
          <ac:picMkLst>
            <pc:docMk/>
            <pc:sldMk cId="480231506" sldId="259"/>
            <ac:picMk id="3" creationId="{43F4EAF0-A69F-F8BB-0951-384EC2AE8D22}"/>
          </ac:picMkLst>
        </pc:picChg>
        <pc:picChg chg="add mod">
          <ac:chgData name="Michael Nadeau" userId="886a7470192ce23a" providerId="LiveId" clId="{97E3A255-6AAD-47EF-9C2C-745E8BDBBB10}" dt="2025-03-15T10:41:26.413" v="7"/>
          <ac:picMkLst>
            <pc:docMk/>
            <pc:sldMk cId="480231506" sldId="259"/>
            <ac:picMk id="4" creationId="{BD69E6BD-F13A-6A72-0250-A09A6F3F89E7}"/>
          </ac:picMkLst>
        </pc:picChg>
      </pc:sldChg>
      <pc:sldChg chg="addSp modSp mod modAnim">
        <pc:chgData name="Michael Nadeau" userId="886a7470192ce23a" providerId="LiveId" clId="{97E3A255-6AAD-47EF-9C2C-745E8BDBBB10}" dt="2025-03-15T10:41:39.899" v="10" actId="166"/>
        <pc:sldMkLst>
          <pc:docMk/>
          <pc:sldMk cId="1144266252" sldId="260"/>
        </pc:sldMkLst>
        <pc:picChg chg="ord">
          <ac:chgData name="Michael Nadeau" userId="886a7470192ce23a" providerId="LiveId" clId="{97E3A255-6AAD-47EF-9C2C-745E8BDBBB10}" dt="2025-03-15T10:41:39.899" v="10" actId="166"/>
          <ac:picMkLst>
            <pc:docMk/>
            <pc:sldMk cId="1144266252" sldId="260"/>
            <ac:picMk id="3" creationId="{7DB79893-88D0-EA77-9113-EAB86FF45B93}"/>
          </ac:picMkLst>
        </pc:picChg>
        <pc:picChg chg="add mod">
          <ac:chgData name="Michael Nadeau" userId="886a7470192ce23a" providerId="LiveId" clId="{97E3A255-6AAD-47EF-9C2C-745E8BDBBB10}" dt="2025-03-15T10:41:36.956" v="9"/>
          <ac:picMkLst>
            <pc:docMk/>
            <pc:sldMk cId="1144266252" sldId="260"/>
            <ac:picMk id="4" creationId="{7BAA2505-FD83-99F0-E9BE-F80048FCBCCE}"/>
          </ac:picMkLst>
        </pc:picChg>
      </pc:sldChg>
      <pc:sldChg chg="addSp modSp mod modAnim">
        <pc:chgData name="Michael Nadeau" userId="886a7470192ce23a" providerId="LiveId" clId="{97E3A255-6AAD-47EF-9C2C-745E8BDBBB10}" dt="2025-03-15T10:41:47.814" v="12" actId="166"/>
        <pc:sldMkLst>
          <pc:docMk/>
          <pc:sldMk cId="975280522" sldId="261"/>
        </pc:sldMkLst>
        <pc:picChg chg="ord">
          <ac:chgData name="Michael Nadeau" userId="886a7470192ce23a" providerId="LiveId" clId="{97E3A255-6AAD-47EF-9C2C-745E8BDBBB10}" dt="2025-03-15T10:41:47.814" v="12" actId="166"/>
          <ac:picMkLst>
            <pc:docMk/>
            <pc:sldMk cId="975280522" sldId="261"/>
            <ac:picMk id="3" creationId="{8AF56859-9FED-25E2-577F-7C899DD72C39}"/>
          </ac:picMkLst>
        </pc:picChg>
        <pc:picChg chg="add mod">
          <ac:chgData name="Michael Nadeau" userId="886a7470192ce23a" providerId="LiveId" clId="{97E3A255-6AAD-47EF-9C2C-745E8BDBBB10}" dt="2025-03-15T10:41:45.151" v="11"/>
          <ac:picMkLst>
            <pc:docMk/>
            <pc:sldMk cId="975280522" sldId="261"/>
            <ac:picMk id="4" creationId="{EA01514D-DBC2-1BA6-D3A9-4B5D17776B34}"/>
          </ac:picMkLst>
        </pc:picChg>
      </pc:sldChg>
      <pc:sldChg chg="addSp modSp mod modAnim">
        <pc:chgData name="Michael Nadeau" userId="886a7470192ce23a" providerId="LiveId" clId="{97E3A255-6AAD-47EF-9C2C-745E8BDBBB10}" dt="2025-03-15T10:41:56.696" v="14" actId="166"/>
        <pc:sldMkLst>
          <pc:docMk/>
          <pc:sldMk cId="2328842405" sldId="262"/>
        </pc:sldMkLst>
        <pc:picChg chg="ord">
          <ac:chgData name="Michael Nadeau" userId="886a7470192ce23a" providerId="LiveId" clId="{97E3A255-6AAD-47EF-9C2C-745E8BDBBB10}" dt="2025-03-15T10:41:56.696" v="14" actId="166"/>
          <ac:picMkLst>
            <pc:docMk/>
            <pc:sldMk cId="2328842405" sldId="262"/>
            <ac:picMk id="3" creationId="{E08079C0-DC09-5DFB-EF44-C740EF466E48}"/>
          </ac:picMkLst>
        </pc:picChg>
        <pc:picChg chg="add mod">
          <ac:chgData name="Michael Nadeau" userId="886a7470192ce23a" providerId="LiveId" clId="{97E3A255-6AAD-47EF-9C2C-745E8BDBBB10}" dt="2025-03-15T10:41:53.496" v="13"/>
          <ac:picMkLst>
            <pc:docMk/>
            <pc:sldMk cId="2328842405" sldId="262"/>
            <ac:picMk id="4" creationId="{7953A9BC-D1AC-C06C-4CFE-9631F23919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D68A-9622-7132-9BEC-195435DE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86886-1D99-4C5A-0623-4F3A3F81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550E-2F70-4E80-A130-76D80F65872E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4ADFB-AAA6-55CE-6630-8F9BD969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86230-E3B5-8C06-D4EE-6B0FA135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9EBD-6039-4F72-A9D3-599D4591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4F84D-FB92-406E-52EE-B0156284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01D3A-F360-C523-B11D-821300853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E59AA-D51D-B00A-1D97-EA837592C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4550E-2F70-4E80-A130-76D80F65872E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CB802-6C7C-EA9D-D0A2-243ED99BC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11653-2A51-4675-A6FE-9531A2141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579EBD-6039-4F72-A9D3-599D4591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1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ADA904-5DAA-EE2E-2B93-D7B8AF18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Genuine</a:t>
            </a:r>
            <a:endParaRPr lang="en-US" dirty="0"/>
          </a:p>
        </p:txBody>
      </p:sp>
      <p:pic>
        <p:nvPicPr>
          <p:cNvPr id="4" name="ttsmaker-vip-file-2025-3-15-6-40-16">
            <a:hlinkClick r:id="" action="ppaction://media"/>
            <a:extLst>
              <a:ext uri="{FF2B5EF4-FFF2-40B4-BE49-F238E27FC236}">
                <a16:creationId xmlns:a16="http://schemas.microsoft.com/office/drawing/2014/main" id="{648CFC59-C1F7-2AA7-C279-B9C40C226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F5A836-27A1-D906-02C2-624A0273C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6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A3556C-499D-2E0C-74B2-B301517B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15-6-40-17">
            <a:hlinkClick r:id="" action="ppaction://media"/>
            <a:extLst>
              <a:ext uri="{FF2B5EF4-FFF2-40B4-BE49-F238E27FC236}">
                <a16:creationId xmlns:a16="http://schemas.microsoft.com/office/drawing/2014/main" id="{D5B6977E-F80C-59C4-E2FC-3DA3A81B8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AAF2B4-BC0B-A768-F0A8-99F83DD26FC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33539E-2064-788B-F0F4-D0A15723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15-6-40-18">
            <a:hlinkClick r:id="" action="ppaction://media"/>
            <a:extLst>
              <a:ext uri="{FF2B5EF4-FFF2-40B4-BE49-F238E27FC236}">
                <a16:creationId xmlns:a16="http://schemas.microsoft.com/office/drawing/2014/main" id="{8E1F94E0-6177-6D94-7B8D-6D389D9F51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7BEF4F-A8A6-01A0-6A0A-D6A09792EC3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0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668AC3-B043-ABD6-4910-A992983C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4" name="ttsmaker-vip-file-2025-3-15-6-40-19">
            <a:hlinkClick r:id="" action="ppaction://media"/>
            <a:extLst>
              <a:ext uri="{FF2B5EF4-FFF2-40B4-BE49-F238E27FC236}">
                <a16:creationId xmlns:a16="http://schemas.microsoft.com/office/drawing/2014/main" id="{BD69E6BD-F13A-6A72-0250-A09A6F3F8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F4EAF0-A69F-F8BB-0951-384EC2AE8D2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3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558637-14E8-068C-10F8-A4B43073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15-6-40-20">
            <a:hlinkClick r:id="" action="ppaction://media"/>
            <a:extLst>
              <a:ext uri="{FF2B5EF4-FFF2-40B4-BE49-F238E27FC236}">
                <a16:creationId xmlns:a16="http://schemas.microsoft.com/office/drawing/2014/main" id="{7BAA2505-FD83-99F0-E9BE-F80048FCBC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B79893-88D0-EA77-9113-EAB86FF45B9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6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7B73FB-3B9A-8B1C-B393-EE07B976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3-15-6-40-21">
            <a:hlinkClick r:id="" action="ppaction://media"/>
            <a:extLst>
              <a:ext uri="{FF2B5EF4-FFF2-40B4-BE49-F238E27FC236}">
                <a16:creationId xmlns:a16="http://schemas.microsoft.com/office/drawing/2014/main" id="{EA01514D-DBC2-1BA6-D3A9-4B5D17776B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F56859-9FED-25E2-577F-7C899DD72C3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8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62891D-F237-A8A7-9C33-50EFC5B3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Genuine</a:t>
            </a:r>
            <a:endParaRPr lang="en-US" dirty="0"/>
          </a:p>
        </p:txBody>
      </p:sp>
      <p:pic>
        <p:nvPicPr>
          <p:cNvPr id="4" name="ttsmaker-vip-file-2025-3-15-6-40-24">
            <a:hlinkClick r:id="" action="ppaction://media"/>
            <a:extLst>
              <a:ext uri="{FF2B5EF4-FFF2-40B4-BE49-F238E27FC236}">
                <a16:creationId xmlns:a16="http://schemas.microsoft.com/office/drawing/2014/main" id="{7953A9BC-D1AC-C06C-4CFE-9631F2391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079C0-DC09-5DFB-EF44-C740EF466E4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Genuine</vt:lpstr>
      <vt:lpstr>Introduction</vt:lpstr>
      <vt:lpstr>Refresher</vt:lpstr>
      <vt:lpstr>Expected Outcome</vt:lpstr>
      <vt:lpstr>New KooL Keys to Success</vt:lpstr>
      <vt:lpstr>Summary</vt:lpstr>
      <vt:lpstr>Thank you for viewing Leadership is Genuine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2025-03-05T13:03:46Z</dcterms:created>
  <dcterms:modified xsi:type="dcterms:W3CDTF">2025-03-15T10:41:58Z</dcterms:modified>
</cp:coreProperties>
</file>