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0BA51-9F76-41A0-A646-D02658FC183E}" v="9" dt="2025-03-18T07:33:50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A80BA51-9F76-41A0-A646-D02658FC183E}"/>
    <pc:docChg chg="custSel modSld">
      <pc:chgData name="Michael Nadeau" userId="886a7470192ce23a" providerId="LiveId" clId="{9A80BA51-9F76-41A0-A646-D02658FC183E}" dt="2025-03-18T07:33:53.384" v="16" actId="166"/>
      <pc:docMkLst>
        <pc:docMk/>
      </pc:docMkLst>
      <pc:sldChg chg="addSp delSp modSp mod modAnim">
        <pc:chgData name="Michael Nadeau" userId="886a7470192ce23a" providerId="LiveId" clId="{9A80BA51-9F76-41A0-A646-D02658FC183E}" dt="2025-03-18T07:32:43.539" v="2" actId="931"/>
        <pc:sldMkLst>
          <pc:docMk/>
          <pc:sldMk cId="2062227890" sldId="256"/>
        </pc:sldMkLst>
        <pc:picChg chg="del">
          <ac:chgData name="Michael Nadeau" userId="886a7470192ce23a" providerId="LiveId" clId="{9A80BA51-9F76-41A0-A646-D02658FC183E}" dt="2025-03-18T07:32:29.572" v="0" actId="478"/>
          <ac:picMkLst>
            <pc:docMk/>
            <pc:sldMk cId="2062227890" sldId="256"/>
            <ac:picMk id="3" creationId="{840978AF-5AEC-CF2E-4DBC-DDA771EAE761}"/>
          </ac:picMkLst>
        </pc:picChg>
        <pc:picChg chg="add mod">
          <ac:chgData name="Michael Nadeau" userId="886a7470192ce23a" providerId="LiveId" clId="{9A80BA51-9F76-41A0-A646-D02658FC183E}" dt="2025-03-18T07:32:35.628" v="1"/>
          <ac:picMkLst>
            <pc:docMk/>
            <pc:sldMk cId="2062227890" sldId="256"/>
            <ac:picMk id="4" creationId="{10CCAE76-F81D-4262-2E8B-4FED8D7158AC}"/>
          </ac:picMkLst>
        </pc:picChg>
        <pc:picChg chg="add mod">
          <ac:chgData name="Michael Nadeau" userId="886a7470192ce23a" providerId="LiveId" clId="{9A80BA51-9F76-41A0-A646-D02658FC183E}" dt="2025-03-18T07:32:43.539" v="2" actId="931"/>
          <ac:picMkLst>
            <pc:docMk/>
            <pc:sldMk cId="2062227890" sldId="256"/>
            <ac:picMk id="6" creationId="{E33B542E-D765-9134-9281-2A24530A8C70}"/>
          </ac:picMkLst>
        </pc:picChg>
      </pc:sldChg>
      <pc:sldChg chg="addSp modSp mod modAnim">
        <pc:chgData name="Michael Nadeau" userId="886a7470192ce23a" providerId="LiveId" clId="{9A80BA51-9F76-41A0-A646-D02658FC183E}" dt="2025-03-18T07:32:55.324" v="4" actId="166"/>
        <pc:sldMkLst>
          <pc:docMk/>
          <pc:sldMk cId="1614508349" sldId="257"/>
        </pc:sldMkLst>
        <pc:picChg chg="ord">
          <ac:chgData name="Michael Nadeau" userId="886a7470192ce23a" providerId="LiveId" clId="{9A80BA51-9F76-41A0-A646-D02658FC183E}" dt="2025-03-18T07:32:55.324" v="4" actId="166"/>
          <ac:picMkLst>
            <pc:docMk/>
            <pc:sldMk cId="1614508349" sldId="257"/>
            <ac:picMk id="3" creationId="{601AC47C-1756-3DF1-4E1E-416FA050D4C6}"/>
          </ac:picMkLst>
        </pc:picChg>
        <pc:picChg chg="add mod">
          <ac:chgData name="Michael Nadeau" userId="886a7470192ce23a" providerId="LiveId" clId="{9A80BA51-9F76-41A0-A646-D02658FC183E}" dt="2025-03-18T07:32:51.581" v="3"/>
          <ac:picMkLst>
            <pc:docMk/>
            <pc:sldMk cId="1614508349" sldId="257"/>
            <ac:picMk id="4" creationId="{36B03B23-332E-56AE-8CF1-35863F68A73F}"/>
          </ac:picMkLst>
        </pc:picChg>
      </pc:sldChg>
      <pc:sldChg chg="addSp modSp mod modAnim">
        <pc:chgData name="Michael Nadeau" userId="886a7470192ce23a" providerId="LiveId" clId="{9A80BA51-9F76-41A0-A646-D02658FC183E}" dt="2025-03-18T07:33:04.334" v="6" actId="166"/>
        <pc:sldMkLst>
          <pc:docMk/>
          <pc:sldMk cId="1040112739" sldId="258"/>
        </pc:sldMkLst>
        <pc:picChg chg="ord">
          <ac:chgData name="Michael Nadeau" userId="886a7470192ce23a" providerId="LiveId" clId="{9A80BA51-9F76-41A0-A646-D02658FC183E}" dt="2025-03-18T07:33:04.334" v="6" actId="166"/>
          <ac:picMkLst>
            <pc:docMk/>
            <pc:sldMk cId="1040112739" sldId="258"/>
            <ac:picMk id="3" creationId="{BF95F83C-C2E5-4A92-E38C-A238288E351D}"/>
          </ac:picMkLst>
        </pc:picChg>
        <pc:picChg chg="add mod">
          <ac:chgData name="Michael Nadeau" userId="886a7470192ce23a" providerId="LiveId" clId="{9A80BA51-9F76-41A0-A646-D02658FC183E}" dt="2025-03-18T07:33:01.414" v="5"/>
          <ac:picMkLst>
            <pc:docMk/>
            <pc:sldMk cId="1040112739" sldId="258"/>
            <ac:picMk id="4" creationId="{BBE0438C-0978-E0C8-56E3-39BFED53D914}"/>
          </ac:picMkLst>
        </pc:picChg>
      </pc:sldChg>
      <pc:sldChg chg="addSp modSp mod modAnim">
        <pc:chgData name="Michael Nadeau" userId="886a7470192ce23a" providerId="LiveId" clId="{9A80BA51-9F76-41A0-A646-D02658FC183E}" dt="2025-03-18T07:33:16.126" v="8" actId="166"/>
        <pc:sldMkLst>
          <pc:docMk/>
          <pc:sldMk cId="3304307270" sldId="259"/>
        </pc:sldMkLst>
        <pc:picChg chg="ord">
          <ac:chgData name="Michael Nadeau" userId="886a7470192ce23a" providerId="LiveId" clId="{9A80BA51-9F76-41A0-A646-D02658FC183E}" dt="2025-03-18T07:33:16.126" v="8" actId="166"/>
          <ac:picMkLst>
            <pc:docMk/>
            <pc:sldMk cId="3304307270" sldId="259"/>
            <ac:picMk id="3" creationId="{761901A0-258E-8E4D-D476-083B18F9D07C}"/>
          </ac:picMkLst>
        </pc:picChg>
        <pc:picChg chg="add mod">
          <ac:chgData name="Michael Nadeau" userId="886a7470192ce23a" providerId="LiveId" clId="{9A80BA51-9F76-41A0-A646-D02658FC183E}" dt="2025-03-18T07:33:12.905" v="7"/>
          <ac:picMkLst>
            <pc:docMk/>
            <pc:sldMk cId="3304307270" sldId="259"/>
            <ac:picMk id="4" creationId="{1CA3E665-F392-A908-27A3-1401742F8219}"/>
          </ac:picMkLst>
        </pc:picChg>
      </pc:sldChg>
      <pc:sldChg chg="addSp delSp modSp mod delAnim modAnim">
        <pc:chgData name="Michael Nadeau" userId="886a7470192ce23a" providerId="LiveId" clId="{9A80BA51-9F76-41A0-A646-D02658FC183E}" dt="2025-03-18T07:33:40.242" v="12" actId="21"/>
        <pc:sldMkLst>
          <pc:docMk/>
          <pc:sldMk cId="3086841647" sldId="260"/>
        </pc:sldMkLst>
        <pc:picChg chg="ord">
          <ac:chgData name="Michael Nadeau" userId="886a7470192ce23a" providerId="LiveId" clId="{9A80BA51-9F76-41A0-A646-D02658FC183E}" dt="2025-03-18T07:33:25.862" v="10" actId="166"/>
          <ac:picMkLst>
            <pc:docMk/>
            <pc:sldMk cId="3086841647" sldId="260"/>
            <ac:picMk id="3" creationId="{1B134F03-5A6E-40A5-A3F6-428EB1B4877B}"/>
          </ac:picMkLst>
        </pc:picChg>
        <pc:picChg chg="add mod">
          <ac:chgData name="Michael Nadeau" userId="886a7470192ce23a" providerId="LiveId" clId="{9A80BA51-9F76-41A0-A646-D02658FC183E}" dt="2025-03-18T07:33:22.631" v="9"/>
          <ac:picMkLst>
            <pc:docMk/>
            <pc:sldMk cId="3086841647" sldId="260"/>
            <ac:picMk id="4" creationId="{1331B308-273A-5375-4890-56701D584082}"/>
          </ac:picMkLst>
        </pc:picChg>
        <pc:picChg chg="add del mod">
          <ac:chgData name="Michael Nadeau" userId="886a7470192ce23a" providerId="LiveId" clId="{9A80BA51-9F76-41A0-A646-D02658FC183E}" dt="2025-03-18T07:33:40.242" v="12" actId="21"/>
          <ac:picMkLst>
            <pc:docMk/>
            <pc:sldMk cId="3086841647" sldId="260"/>
            <ac:picMk id="5" creationId="{B1389651-E9EC-F4D3-86CA-3A525707C474}"/>
          </ac:picMkLst>
        </pc:picChg>
      </pc:sldChg>
      <pc:sldChg chg="addSp modSp mod modAnim">
        <pc:chgData name="Michael Nadeau" userId="886a7470192ce23a" providerId="LiveId" clId="{9A80BA51-9F76-41A0-A646-D02658FC183E}" dt="2025-03-18T07:33:44.492" v="14" actId="166"/>
        <pc:sldMkLst>
          <pc:docMk/>
          <pc:sldMk cId="3160750351" sldId="261"/>
        </pc:sldMkLst>
        <pc:picChg chg="ord">
          <ac:chgData name="Michael Nadeau" userId="886a7470192ce23a" providerId="LiveId" clId="{9A80BA51-9F76-41A0-A646-D02658FC183E}" dt="2025-03-18T07:33:44.492" v="14" actId="166"/>
          <ac:picMkLst>
            <pc:docMk/>
            <pc:sldMk cId="3160750351" sldId="261"/>
            <ac:picMk id="3" creationId="{DE8BCE4D-09BF-C9B5-C3B0-F7D42E40A964}"/>
          </ac:picMkLst>
        </pc:picChg>
        <pc:picChg chg="add mod">
          <ac:chgData name="Michael Nadeau" userId="886a7470192ce23a" providerId="LiveId" clId="{9A80BA51-9F76-41A0-A646-D02658FC183E}" dt="2025-03-18T07:33:42.777" v="13"/>
          <ac:picMkLst>
            <pc:docMk/>
            <pc:sldMk cId="3160750351" sldId="261"/>
            <ac:picMk id="5" creationId="{B1389651-E9EC-F4D3-86CA-3A525707C474}"/>
          </ac:picMkLst>
        </pc:picChg>
      </pc:sldChg>
      <pc:sldChg chg="addSp modSp mod modAnim">
        <pc:chgData name="Michael Nadeau" userId="886a7470192ce23a" providerId="LiveId" clId="{9A80BA51-9F76-41A0-A646-D02658FC183E}" dt="2025-03-18T07:33:53.384" v="16" actId="166"/>
        <pc:sldMkLst>
          <pc:docMk/>
          <pc:sldMk cId="1543366478" sldId="262"/>
        </pc:sldMkLst>
        <pc:picChg chg="ord">
          <ac:chgData name="Michael Nadeau" userId="886a7470192ce23a" providerId="LiveId" clId="{9A80BA51-9F76-41A0-A646-D02658FC183E}" dt="2025-03-18T07:33:53.384" v="16" actId="166"/>
          <ac:picMkLst>
            <pc:docMk/>
            <pc:sldMk cId="1543366478" sldId="262"/>
            <ac:picMk id="3" creationId="{F3B464E9-9084-E862-89DC-525A1D321639}"/>
          </ac:picMkLst>
        </pc:picChg>
        <pc:picChg chg="add mod">
          <ac:chgData name="Michael Nadeau" userId="886a7470192ce23a" providerId="LiveId" clId="{9A80BA51-9F76-41A0-A646-D02658FC183E}" dt="2025-03-18T07:33:50.767" v="15"/>
          <ac:picMkLst>
            <pc:docMk/>
            <pc:sldMk cId="1543366478" sldId="262"/>
            <ac:picMk id="4" creationId="{B9704200-AC6F-B2FE-6E41-4461E1B11E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55F5-F672-80C3-E169-D17CE366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B22A3-0D68-4B19-6FD5-4C7696F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B01A-9D4C-40AF-940A-C64FD4E158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E94AC-E8D3-D7CD-04FC-84D7BFD2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CF6C8-1052-9F81-4305-D31F2D46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E1A-D517-4EAA-A3DD-24FAFBAAB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35700-9AA4-1A71-F119-2EDDFC00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3723F-1E5E-FEE8-A704-DDED00F3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36B1C-5589-AB6A-7144-5E788DA61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EB01A-9D4C-40AF-940A-C64FD4E158A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86EA-392A-B1E8-350E-91F0F77C8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915C-1D10-0B28-427F-108F9544F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7A1E1A-D517-4EAA-A3DD-24FAFBAAB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53E3AC-4C0B-3DFD-0364-916CD53E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Listening</a:t>
            </a:r>
            <a:endParaRPr lang="en-US" dirty="0"/>
          </a:p>
        </p:txBody>
      </p:sp>
      <p:pic>
        <p:nvPicPr>
          <p:cNvPr id="4" name="ttsmaker-vip-file-2025-3-18-3-32-11">
            <a:hlinkClick r:id="" action="ppaction://media"/>
            <a:extLst>
              <a:ext uri="{FF2B5EF4-FFF2-40B4-BE49-F238E27FC236}">
                <a16:creationId xmlns:a16="http://schemas.microsoft.com/office/drawing/2014/main" id="{10CCAE76-F81D-4262-2E8B-4FED8D715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B542E-D765-9134-9281-2A24530A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CAF96-3AF8-7930-308F-A85BA182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8-3-32-12">
            <a:hlinkClick r:id="" action="ppaction://media"/>
            <a:extLst>
              <a:ext uri="{FF2B5EF4-FFF2-40B4-BE49-F238E27FC236}">
                <a16:creationId xmlns:a16="http://schemas.microsoft.com/office/drawing/2014/main" id="{36B03B23-332E-56AE-8CF1-35863F68A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1AC47C-1756-3DF1-4E1E-416FA050D4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0CC64-7FD0-12DE-7137-F16B8C0B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8-3-32-13">
            <a:hlinkClick r:id="" action="ppaction://media"/>
            <a:extLst>
              <a:ext uri="{FF2B5EF4-FFF2-40B4-BE49-F238E27FC236}">
                <a16:creationId xmlns:a16="http://schemas.microsoft.com/office/drawing/2014/main" id="{BBE0438C-0978-E0C8-56E3-39BFED53D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5F83C-C2E5-4A92-E38C-A238288E351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A4A42F-EE20-014C-C102-2C2366FE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8-3-32-14">
            <a:hlinkClick r:id="" action="ppaction://media"/>
            <a:extLst>
              <a:ext uri="{FF2B5EF4-FFF2-40B4-BE49-F238E27FC236}">
                <a16:creationId xmlns:a16="http://schemas.microsoft.com/office/drawing/2014/main" id="{1CA3E665-F392-A908-27A3-1401742F8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901A0-258E-8E4D-D476-083B18F9D0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1C0DB-854D-28F8-EE7A-81894A59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8-3-32-15">
            <a:hlinkClick r:id="" action="ppaction://media"/>
            <a:extLst>
              <a:ext uri="{FF2B5EF4-FFF2-40B4-BE49-F238E27FC236}">
                <a16:creationId xmlns:a16="http://schemas.microsoft.com/office/drawing/2014/main" id="{1331B308-273A-5375-4890-56701D584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34F03-5A6E-40A5-A3F6-428EB1B487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3B10AB-567B-274A-FC2C-B603FA0B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5" name="ttsmaker-vip-file-2025-3-18-3-32-16">
            <a:hlinkClick r:id="" action="ppaction://media"/>
            <a:extLst>
              <a:ext uri="{FF2B5EF4-FFF2-40B4-BE49-F238E27FC236}">
                <a16:creationId xmlns:a16="http://schemas.microsoft.com/office/drawing/2014/main" id="{B1389651-E9EC-F4D3-86CA-3A525707C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BCE4D-09BF-C9B5-C3B0-F7D42E40A96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155E4-46FE-0F42-0963-051DC80E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Listening</a:t>
            </a:r>
            <a:endParaRPr lang="en-US" dirty="0"/>
          </a:p>
        </p:txBody>
      </p:sp>
      <p:pic>
        <p:nvPicPr>
          <p:cNvPr id="4" name="ttsmaker-vip-file-2025-3-18-3-32-18">
            <a:hlinkClick r:id="" action="ppaction://media"/>
            <a:extLst>
              <a:ext uri="{FF2B5EF4-FFF2-40B4-BE49-F238E27FC236}">
                <a16:creationId xmlns:a16="http://schemas.microsoft.com/office/drawing/2014/main" id="{B9704200-AC6F-B2FE-6E41-4461E1B11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464E9-9084-E862-89DC-525A1D3216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Listening</vt:lpstr>
      <vt:lpstr>Introduction</vt:lpstr>
      <vt:lpstr>Refresher</vt:lpstr>
      <vt:lpstr>Expected Outcome</vt:lpstr>
      <vt:lpstr>New KooL Keys to Success</vt:lpstr>
      <vt:lpstr>Summary</vt:lpstr>
      <vt:lpstr>Thank you for viewing Leadership is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2025-03-05T13:07:47Z</dcterms:created>
  <dcterms:modified xsi:type="dcterms:W3CDTF">2025-03-18T07:33:55Z</dcterms:modified>
</cp:coreProperties>
</file>