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BF24E-2BC1-4E91-9F47-B145F785E2B7}" v="8" dt="2025-03-12T12:38:22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1DFBF24E-2BC1-4E91-9F47-B145F785E2B7}"/>
    <pc:docChg chg="custSel modSld">
      <pc:chgData name="Michael Nadeau" userId="886a7470192ce23a" providerId="LiveId" clId="{1DFBF24E-2BC1-4E91-9F47-B145F785E2B7}" dt="2025-03-12T12:38:25.610" v="14" actId="166"/>
      <pc:docMkLst>
        <pc:docMk/>
      </pc:docMkLst>
      <pc:sldChg chg="addSp delSp modSp mod modAnim">
        <pc:chgData name="Michael Nadeau" userId="886a7470192ce23a" providerId="LiveId" clId="{1DFBF24E-2BC1-4E91-9F47-B145F785E2B7}" dt="2025-03-12T12:37:21.724" v="2" actId="931"/>
        <pc:sldMkLst>
          <pc:docMk/>
          <pc:sldMk cId="718737564" sldId="256"/>
        </pc:sldMkLst>
        <pc:picChg chg="del">
          <ac:chgData name="Michael Nadeau" userId="886a7470192ce23a" providerId="LiveId" clId="{1DFBF24E-2BC1-4E91-9F47-B145F785E2B7}" dt="2025-03-12T12:37:05.960" v="0" actId="478"/>
          <ac:picMkLst>
            <pc:docMk/>
            <pc:sldMk cId="718737564" sldId="256"/>
            <ac:picMk id="3" creationId="{54AAEB03-A737-1F57-0D62-D2652F2787C8}"/>
          </ac:picMkLst>
        </pc:picChg>
        <pc:picChg chg="add mod">
          <ac:chgData name="Michael Nadeau" userId="886a7470192ce23a" providerId="LiveId" clId="{1DFBF24E-2BC1-4E91-9F47-B145F785E2B7}" dt="2025-03-12T12:37:12.774" v="1"/>
          <ac:picMkLst>
            <pc:docMk/>
            <pc:sldMk cId="718737564" sldId="256"/>
            <ac:picMk id="4" creationId="{AAB3A9EC-18F1-675E-6A49-F95BBA475236}"/>
          </ac:picMkLst>
        </pc:picChg>
        <pc:picChg chg="add mod">
          <ac:chgData name="Michael Nadeau" userId="886a7470192ce23a" providerId="LiveId" clId="{1DFBF24E-2BC1-4E91-9F47-B145F785E2B7}" dt="2025-03-12T12:37:21.724" v="2" actId="931"/>
          <ac:picMkLst>
            <pc:docMk/>
            <pc:sldMk cId="718737564" sldId="256"/>
            <ac:picMk id="6" creationId="{616B558A-8F7D-FC2D-CB64-2EBEB3D72F1C}"/>
          </ac:picMkLst>
        </pc:picChg>
      </pc:sldChg>
      <pc:sldChg chg="addSp modSp mod modAnim">
        <pc:chgData name="Michael Nadeau" userId="886a7470192ce23a" providerId="LiveId" clId="{1DFBF24E-2BC1-4E91-9F47-B145F785E2B7}" dt="2025-03-12T12:37:32.585" v="4" actId="166"/>
        <pc:sldMkLst>
          <pc:docMk/>
          <pc:sldMk cId="770805621" sldId="257"/>
        </pc:sldMkLst>
        <pc:picChg chg="ord">
          <ac:chgData name="Michael Nadeau" userId="886a7470192ce23a" providerId="LiveId" clId="{1DFBF24E-2BC1-4E91-9F47-B145F785E2B7}" dt="2025-03-12T12:37:32.585" v="4" actId="166"/>
          <ac:picMkLst>
            <pc:docMk/>
            <pc:sldMk cId="770805621" sldId="257"/>
            <ac:picMk id="3" creationId="{3E7E5888-A19D-3B57-1289-8CD8D99E445F}"/>
          </ac:picMkLst>
        </pc:picChg>
        <pc:picChg chg="add mod">
          <ac:chgData name="Michael Nadeau" userId="886a7470192ce23a" providerId="LiveId" clId="{1DFBF24E-2BC1-4E91-9F47-B145F785E2B7}" dt="2025-03-12T12:37:30.050" v="3"/>
          <ac:picMkLst>
            <pc:docMk/>
            <pc:sldMk cId="770805621" sldId="257"/>
            <ac:picMk id="4" creationId="{6D2DAAF7-4B2C-C252-4418-866C432D9018}"/>
          </ac:picMkLst>
        </pc:picChg>
      </pc:sldChg>
      <pc:sldChg chg="addSp modSp mod modAnim">
        <pc:chgData name="Michael Nadeau" userId="886a7470192ce23a" providerId="LiveId" clId="{1DFBF24E-2BC1-4E91-9F47-B145F785E2B7}" dt="2025-03-12T12:37:42.700" v="6" actId="166"/>
        <pc:sldMkLst>
          <pc:docMk/>
          <pc:sldMk cId="1882541897" sldId="258"/>
        </pc:sldMkLst>
        <pc:picChg chg="ord">
          <ac:chgData name="Michael Nadeau" userId="886a7470192ce23a" providerId="LiveId" clId="{1DFBF24E-2BC1-4E91-9F47-B145F785E2B7}" dt="2025-03-12T12:37:42.700" v="6" actId="166"/>
          <ac:picMkLst>
            <pc:docMk/>
            <pc:sldMk cId="1882541897" sldId="258"/>
            <ac:picMk id="3" creationId="{75EF0603-15B5-9E71-52FA-870C918EB8A7}"/>
          </ac:picMkLst>
        </pc:picChg>
        <pc:picChg chg="add mod">
          <ac:chgData name="Michael Nadeau" userId="886a7470192ce23a" providerId="LiveId" clId="{1DFBF24E-2BC1-4E91-9F47-B145F785E2B7}" dt="2025-03-12T12:37:39.228" v="5"/>
          <ac:picMkLst>
            <pc:docMk/>
            <pc:sldMk cId="1882541897" sldId="258"/>
            <ac:picMk id="4" creationId="{06385ACE-C6B4-3978-06FF-25E4C60CA659}"/>
          </ac:picMkLst>
        </pc:picChg>
      </pc:sldChg>
      <pc:sldChg chg="addSp modSp mod modAnim">
        <pc:chgData name="Michael Nadeau" userId="886a7470192ce23a" providerId="LiveId" clId="{1DFBF24E-2BC1-4E91-9F47-B145F785E2B7}" dt="2025-03-12T12:37:56.481" v="8" actId="166"/>
        <pc:sldMkLst>
          <pc:docMk/>
          <pc:sldMk cId="2754655654" sldId="259"/>
        </pc:sldMkLst>
        <pc:picChg chg="ord">
          <ac:chgData name="Michael Nadeau" userId="886a7470192ce23a" providerId="LiveId" clId="{1DFBF24E-2BC1-4E91-9F47-B145F785E2B7}" dt="2025-03-12T12:37:56.481" v="8" actId="166"/>
          <ac:picMkLst>
            <pc:docMk/>
            <pc:sldMk cId="2754655654" sldId="259"/>
            <ac:picMk id="3" creationId="{20B9F25B-3893-FBB1-EE31-6724543A81C4}"/>
          </ac:picMkLst>
        </pc:picChg>
        <pc:picChg chg="add mod">
          <ac:chgData name="Michael Nadeau" userId="886a7470192ce23a" providerId="LiveId" clId="{1DFBF24E-2BC1-4E91-9F47-B145F785E2B7}" dt="2025-03-12T12:37:51.674" v="7"/>
          <ac:picMkLst>
            <pc:docMk/>
            <pc:sldMk cId="2754655654" sldId="259"/>
            <ac:picMk id="4" creationId="{281D84F2-C0B3-B2EB-0AAD-54F7FC6FFF10}"/>
          </ac:picMkLst>
        </pc:picChg>
      </pc:sldChg>
      <pc:sldChg chg="addSp modSp mod modAnim">
        <pc:chgData name="Michael Nadeau" userId="886a7470192ce23a" providerId="LiveId" clId="{1DFBF24E-2BC1-4E91-9F47-B145F785E2B7}" dt="2025-03-12T12:38:06.518" v="10" actId="166"/>
        <pc:sldMkLst>
          <pc:docMk/>
          <pc:sldMk cId="1517086836" sldId="260"/>
        </pc:sldMkLst>
        <pc:picChg chg="ord">
          <ac:chgData name="Michael Nadeau" userId="886a7470192ce23a" providerId="LiveId" clId="{1DFBF24E-2BC1-4E91-9F47-B145F785E2B7}" dt="2025-03-12T12:38:06.518" v="10" actId="166"/>
          <ac:picMkLst>
            <pc:docMk/>
            <pc:sldMk cId="1517086836" sldId="260"/>
            <ac:picMk id="3" creationId="{BB9E056D-1896-7411-4411-F0D06E4647FA}"/>
          </ac:picMkLst>
        </pc:picChg>
        <pc:picChg chg="add mod">
          <ac:chgData name="Michael Nadeau" userId="886a7470192ce23a" providerId="LiveId" clId="{1DFBF24E-2BC1-4E91-9F47-B145F785E2B7}" dt="2025-03-12T12:38:03.320" v="9"/>
          <ac:picMkLst>
            <pc:docMk/>
            <pc:sldMk cId="1517086836" sldId="260"/>
            <ac:picMk id="4" creationId="{C1A12EFC-36F7-EF71-ABE3-E0E83DE1AD1B}"/>
          </ac:picMkLst>
        </pc:picChg>
      </pc:sldChg>
      <pc:sldChg chg="addSp modSp mod modAnim">
        <pc:chgData name="Michael Nadeau" userId="886a7470192ce23a" providerId="LiveId" clId="{1DFBF24E-2BC1-4E91-9F47-B145F785E2B7}" dt="2025-03-12T12:38:15.934" v="12" actId="166"/>
        <pc:sldMkLst>
          <pc:docMk/>
          <pc:sldMk cId="2463464553" sldId="261"/>
        </pc:sldMkLst>
        <pc:picChg chg="ord">
          <ac:chgData name="Michael Nadeau" userId="886a7470192ce23a" providerId="LiveId" clId="{1DFBF24E-2BC1-4E91-9F47-B145F785E2B7}" dt="2025-03-12T12:38:15.934" v="12" actId="166"/>
          <ac:picMkLst>
            <pc:docMk/>
            <pc:sldMk cId="2463464553" sldId="261"/>
            <ac:picMk id="3" creationId="{3A26447A-4E41-B70E-9123-8485A83D2772}"/>
          </ac:picMkLst>
        </pc:picChg>
        <pc:picChg chg="add mod">
          <ac:chgData name="Michael Nadeau" userId="886a7470192ce23a" providerId="LiveId" clId="{1DFBF24E-2BC1-4E91-9F47-B145F785E2B7}" dt="2025-03-12T12:38:13.029" v="11"/>
          <ac:picMkLst>
            <pc:docMk/>
            <pc:sldMk cId="2463464553" sldId="261"/>
            <ac:picMk id="4" creationId="{EB3F4726-B7A5-2AF6-2DC8-9D2D8068895B}"/>
          </ac:picMkLst>
        </pc:picChg>
      </pc:sldChg>
      <pc:sldChg chg="addSp modSp mod modAnim">
        <pc:chgData name="Michael Nadeau" userId="886a7470192ce23a" providerId="LiveId" clId="{1DFBF24E-2BC1-4E91-9F47-B145F785E2B7}" dt="2025-03-12T12:38:25.610" v="14" actId="166"/>
        <pc:sldMkLst>
          <pc:docMk/>
          <pc:sldMk cId="3574644676" sldId="262"/>
        </pc:sldMkLst>
        <pc:picChg chg="ord">
          <ac:chgData name="Michael Nadeau" userId="886a7470192ce23a" providerId="LiveId" clId="{1DFBF24E-2BC1-4E91-9F47-B145F785E2B7}" dt="2025-03-12T12:38:25.610" v="14" actId="166"/>
          <ac:picMkLst>
            <pc:docMk/>
            <pc:sldMk cId="3574644676" sldId="262"/>
            <ac:picMk id="3" creationId="{83B48F75-0C1C-4FFE-A8F2-48E80FEF4FB4}"/>
          </ac:picMkLst>
        </pc:picChg>
        <pc:picChg chg="add mod">
          <ac:chgData name="Michael Nadeau" userId="886a7470192ce23a" providerId="LiveId" clId="{1DFBF24E-2BC1-4E91-9F47-B145F785E2B7}" dt="2025-03-12T12:38:22.228" v="13"/>
          <ac:picMkLst>
            <pc:docMk/>
            <pc:sldMk cId="3574644676" sldId="262"/>
            <ac:picMk id="4" creationId="{9169B271-CDA9-1011-79C0-99E5748FE3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FF8D-571D-BD16-1D4B-3365EEA6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10D2D-306B-77A9-E6A2-6EBDA7C8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F776-7CC8-4206-801E-D777E02611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A6FF7-C5F2-26B3-7408-42206DD5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93DCE-25C6-F4D0-07EF-6C48D8CE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61C9A-3855-4588-804F-0D9805CB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1F58B-11BC-9446-CFE6-768D1572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25D8-52A4-4138-B424-0B4CA42D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92759-2288-1206-55EF-4FDDBD60A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FF776-7CC8-4206-801E-D777E02611F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233F3-D343-EB67-D067-3CD3BB7AA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BF483-D091-3C46-DA2B-7BFDCF881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B61C9A-3855-4588-804F-0D9805CB1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2E2D3D-1853-DB42-48F3-232C27BC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Decisiveness</a:t>
            </a:r>
            <a:endParaRPr lang="en-US" dirty="0"/>
          </a:p>
        </p:txBody>
      </p:sp>
      <p:pic>
        <p:nvPicPr>
          <p:cNvPr id="4" name="ttsmaker-vip-file-2025-3-12-8-36-45">
            <a:hlinkClick r:id="" action="ppaction://media"/>
            <a:extLst>
              <a:ext uri="{FF2B5EF4-FFF2-40B4-BE49-F238E27FC236}">
                <a16:creationId xmlns:a16="http://schemas.microsoft.com/office/drawing/2014/main" id="{AAB3A9EC-18F1-675E-6A49-F95BBA475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B558A-8F7D-FC2D-CB64-2EBEB3D72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56A00-90DE-4A2F-89BA-195B4CC3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2-8-36-47">
            <a:hlinkClick r:id="" action="ppaction://media"/>
            <a:extLst>
              <a:ext uri="{FF2B5EF4-FFF2-40B4-BE49-F238E27FC236}">
                <a16:creationId xmlns:a16="http://schemas.microsoft.com/office/drawing/2014/main" id="{6D2DAAF7-4B2C-C252-4418-866C432D9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E5888-A19D-3B57-1289-8CD8D99E44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3E3857-606C-8E79-52EA-C10D61C5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2-8-36-49">
            <a:hlinkClick r:id="" action="ppaction://media"/>
            <a:extLst>
              <a:ext uri="{FF2B5EF4-FFF2-40B4-BE49-F238E27FC236}">
                <a16:creationId xmlns:a16="http://schemas.microsoft.com/office/drawing/2014/main" id="{06385ACE-C6B4-3978-06FF-25E4C60CA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F0603-15B5-9E71-52FA-870C918EB8A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53B32-277E-2927-9FF4-8A7A72B1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2-8-36-51">
            <a:hlinkClick r:id="" action="ppaction://media"/>
            <a:extLst>
              <a:ext uri="{FF2B5EF4-FFF2-40B4-BE49-F238E27FC236}">
                <a16:creationId xmlns:a16="http://schemas.microsoft.com/office/drawing/2014/main" id="{281D84F2-C0B3-B2EB-0AAD-54F7FC6FF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B9F25B-3893-FBB1-EE31-6724543A81C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934264-3BE4-4F75-98FB-E0FC847B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2-8-36-53">
            <a:hlinkClick r:id="" action="ppaction://media"/>
            <a:extLst>
              <a:ext uri="{FF2B5EF4-FFF2-40B4-BE49-F238E27FC236}">
                <a16:creationId xmlns:a16="http://schemas.microsoft.com/office/drawing/2014/main" id="{C1A12EFC-36F7-EF71-ABE3-E0E83DE1A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E056D-1896-7411-4411-F0D06E4647F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FE71C6-BB2E-C946-81DF-B8455604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2-8-36-55">
            <a:hlinkClick r:id="" action="ppaction://media"/>
            <a:extLst>
              <a:ext uri="{FF2B5EF4-FFF2-40B4-BE49-F238E27FC236}">
                <a16:creationId xmlns:a16="http://schemas.microsoft.com/office/drawing/2014/main" id="{EB3F4726-B7A5-2AF6-2DC8-9D2D80688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6447A-4E41-B70E-9123-8485A83D277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AE651-F57E-0CA5-4AD9-F5036ED0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Decisiveness</a:t>
            </a:r>
            <a:endParaRPr lang="en-US" dirty="0"/>
          </a:p>
        </p:txBody>
      </p:sp>
      <p:pic>
        <p:nvPicPr>
          <p:cNvPr id="4" name="ttsmaker-vip-file-2025-3-12-8-36-57">
            <a:hlinkClick r:id="" action="ppaction://media"/>
            <a:extLst>
              <a:ext uri="{FF2B5EF4-FFF2-40B4-BE49-F238E27FC236}">
                <a16:creationId xmlns:a16="http://schemas.microsoft.com/office/drawing/2014/main" id="{9169B271-CDA9-1011-79C0-99E5748FE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48F75-0C1C-4FFE-A8F2-48E80FEF4F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Decisiveness</vt:lpstr>
      <vt:lpstr>Introduction</vt:lpstr>
      <vt:lpstr>Refresher</vt:lpstr>
      <vt:lpstr>Expected Outcome</vt:lpstr>
      <vt:lpstr>New KooL Keys to Success</vt:lpstr>
      <vt:lpstr>Summary</vt:lpstr>
      <vt:lpstr>Thank you for viewing Leadership is Decisiveness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2025-03-05T12:58:39Z</dcterms:created>
  <dcterms:modified xsi:type="dcterms:W3CDTF">2025-03-12T12:38:25Z</dcterms:modified>
</cp:coreProperties>
</file>