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C444F-3A3F-4CA6-8253-3FC211FEAAA1}" v="9" dt="2025-03-16T10:51:4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D5DC444F-3A3F-4CA6-8253-3FC211FEAAA1}"/>
    <pc:docChg chg="custSel modSld">
      <pc:chgData name="Michael Nadeau" userId="886a7470192ce23a" providerId="LiveId" clId="{D5DC444F-3A3F-4CA6-8253-3FC211FEAAA1}" dt="2025-03-16T10:51:49.492" v="16" actId="166"/>
      <pc:docMkLst>
        <pc:docMk/>
      </pc:docMkLst>
      <pc:sldChg chg="addSp delSp modSp mod modAnim">
        <pc:chgData name="Michael Nadeau" userId="886a7470192ce23a" providerId="LiveId" clId="{D5DC444F-3A3F-4CA6-8253-3FC211FEAAA1}" dt="2025-03-16T10:50:39.139" v="2" actId="931"/>
        <pc:sldMkLst>
          <pc:docMk/>
          <pc:sldMk cId="2243655190" sldId="256"/>
        </pc:sldMkLst>
        <pc:picChg chg="del">
          <ac:chgData name="Michael Nadeau" userId="886a7470192ce23a" providerId="LiveId" clId="{D5DC444F-3A3F-4CA6-8253-3FC211FEAAA1}" dt="2025-03-16T10:50:26" v="0" actId="478"/>
          <ac:picMkLst>
            <pc:docMk/>
            <pc:sldMk cId="2243655190" sldId="256"/>
            <ac:picMk id="3" creationId="{5B0073D4-EEB2-552A-DEF0-A98F63E55AA4}"/>
          </ac:picMkLst>
        </pc:picChg>
        <pc:picChg chg="add mod">
          <ac:chgData name="Michael Nadeau" userId="886a7470192ce23a" providerId="LiveId" clId="{D5DC444F-3A3F-4CA6-8253-3FC211FEAAA1}" dt="2025-03-16T10:50:32.019" v="1"/>
          <ac:picMkLst>
            <pc:docMk/>
            <pc:sldMk cId="2243655190" sldId="256"/>
            <ac:picMk id="4" creationId="{80501FBB-210B-0706-6CF1-5B7717D1450A}"/>
          </ac:picMkLst>
        </pc:picChg>
        <pc:picChg chg="add mod">
          <ac:chgData name="Michael Nadeau" userId="886a7470192ce23a" providerId="LiveId" clId="{D5DC444F-3A3F-4CA6-8253-3FC211FEAAA1}" dt="2025-03-16T10:50:39.139" v="2" actId="931"/>
          <ac:picMkLst>
            <pc:docMk/>
            <pc:sldMk cId="2243655190" sldId="256"/>
            <ac:picMk id="6" creationId="{74914226-325E-5DBC-199C-F2E7ACA9C201}"/>
          </ac:picMkLst>
        </pc:picChg>
      </pc:sldChg>
      <pc:sldChg chg="addSp modSp mod modAnim">
        <pc:chgData name="Michael Nadeau" userId="886a7470192ce23a" providerId="LiveId" clId="{D5DC444F-3A3F-4CA6-8253-3FC211FEAAA1}" dt="2025-03-16T10:50:49.885" v="4" actId="166"/>
        <pc:sldMkLst>
          <pc:docMk/>
          <pc:sldMk cId="3139382578" sldId="257"/>
        </pc:sldMkLst>
        <pc:picChg chg="ord">
          <ac:chgData name="Michael Nadeau" userId="886a7470192ce23a" providerId="LiveId" clId="{D5DC444F-3A3F-4CA6-8253-3FC211FEAAA1}" dt="2025-03-16T10:50:49.885" v="4" actId="166"/>
          <ac:picMkLst>
            <pc:docMk/>
            <pc:sldMk cId="3139382578" sldId="257"/>
            <ac:picMk id="3" creationId="{852A9093-263B-AC68-1D96-56D3A47C740D}"/>
          </ac:picMkLst>
        </pc:picChg>
        <pc:picChg chg="add mod">
          <ac:chgData name="Michael Nadeau" userId="886a7470192ce23a" providerId="LiveId" clId="{D5DC444F-3A3F-4CA6-8253-3FC211FEAAA1}" dt="2025-03-16T10:50:46.545" v="3"/>
          <ac:picMkLst>
            <pc:docMk/>
            <pc:sldMk cId="3139382578" sldId="257"/>
            <ac:picMk id="4" creationId="{C69F4DD1-B67F-1B36-2FDF-93040764B920}"/>
          </ac:picMkLst>
        </pc:picChg>
      </pc:sldChg>
      <pc:sldChg chg="addSp modSp mod modAnim">
        <pc:chgData name="Michael Nadeau" userId="886a7470192ce23a" providerId="LiveId" clId="{D5DC444F-3A3F-4CA6-8253-3FC211FEAAA1}" dt="2025-03-16T10:50:59.573" v="6" actId="166"/>
        <pc:sldMkLst>
          <pc:docMk/>
          <pc:sldMk cId="332219147" sldId="258"/>
        </pc:sldMkLst>
        <pc:picChg chg="ord">
          <ac:chgData name="Michael Nadeau" userId="886a7470192ce23a" providerId="LiveId" clId="{D5DC444F-3A3F-4CA6-8253-3FC211FEAAA1}" dt="2025-03-16T10:50:59.573" v="6" actId="166"/>
          <ac:picMkLst>
            <pc:docMk/>
            <pc:sldMk cId="332219147" sldId="258"/>
            <ac:picMk id="3" creationId="{066424F9-2CB4-89B4-6C73-97827BA90377}"/>
          </ac:picMkLst>
        </pc:picChg>
        <pc:picChg chg="add mod">
          <ac:chgData name="Michael Nadeau" userId="886a7470192ce23a" providerId="LiveId" clId="{D5DC444F-3A3F-4CA6-8253-3FC211FEAAA1}" dt="2025-03-16T10:50:55.992" v="5"/>
          <ac:picMkLst>
            <pc:docMk/>
            <pc:sldMk cId="332219147" sldId="258"/>
            <ac:picMk id="4" creationId="{E688DD9B-6488-239E-85C1-C465030E474F}"/>
          </ac:picMkLst>
        </pc:picChg>
      </pc:sldChg>
      <pc:sldChg chg="addSp modSp mod modAnim">
        <pc:chgData name="Michael Nadeau" userId="886a7470192ce23a" providerId="LiveId" clId="{D5DC444F-3A3F-4CA6-8253-3FC211FEAAA1}" dt="2025-03-16T10:51:08.105" v="8" actId="166"/>
        <pc:sldMkLst>
          <pc:docMk/>
          <pc:sldMk cId="2592646674" sldId="259"/>
        </pc:sldMkLst>
        <pc:picChg chg="ord">
          <ac:chgData name="Michael Nadeau" userId="886a7470192ce23a" providerId="LiveId" clId="{D5DC444F-3A3F-4CA6-8253-3FC211FEAAA1}" dt="2025-03-16T10:51:08.105" v="8" actId="166"/>
          <ac:picMkLst>
            <pc:docMk/>
            <pc:sldMk cId="2592646674" sldId="259"/>
            <ac:picMk id="3" creationId="{D083176B-838D-D51A-56B6-C2FB480EE477}"/>
          </ac:picMkLst>
        </pc:picChg>
        <pc:picChg chg="add mod">
          <ac:chgData name="Michael Nadeau" userId="886a7470192ce23a" providerId="LiveId" clId="{D5DC444F-3A3F-4CA6-8253-3FC211FEAAA1}" dt="2025-03-16T10:51:05.651" v="7"/>
          <ac:picMkLst>
            <pc:docMk/>
            <pc:sldMk cId="2592646674" sldId="259"/>
            <ac:picMk id="4" creationId="{9CCB5246-4D95-61EA-BCF2-03B622AB7F7D}"/>
          </ac:picMkLst>
        </pc:picChg>
      </pc:sldChg>
      <pc:sldChg chg="addSp delSp modSp mod delAnim modAnim">
        <pc:chgData name="Michael Nadeau" userId="886a7470192ce23a" providerId="LiveId" clId="{D5DC444F-3A3F-4CA6-8253-3FC211FEAAA1}" dt="2025-03-16T10:51:29.011" v="12" actId="21"/>
        <pc:sldMkLst>
          <pc:docMk/>
          <pc:sldMk cId="838632649" sldId="260"/>
        </pc:sldMkLst>
        <pc:picChg chg="ord">
          <ac:chgData name="Michael Nadeau" userId="886a7470192ce23a" providerId="LiveId" clId="{D5DC444F-3A3F-4CA6-8253-3FC211FEAAA1}" dt="2025-03-16T10:51:16.828" v="10" actId="166"/>
          <ac:picMkLst>
            <pc:docMk/>
            <pc:sldMk cId="838632649" sldId="260"/>
            <ac:picMk id="3" creationId="{98C8BE12-AD75-95B7-D9AC-A62C82B3C1BA}"/>
          </ac:picMkLst>
        </pc:picChg>
        <pc:picChg chg="add mod">
          <ac:chgData name="Michael Nadeau" userId="886a7470192ce23a" providerId="LiveId" clId="{D5DC444F-3A3F-4CA6-8253-3FC211FEAAA1}" dt="2025-03-16T10:51:13.930" v="9"/>
          <ac:picMkLst>
            <pc:docMk/>
            <pc:sldMk cId="838632649" sldId="260"/>
            <ac:picMk id="4" creationId="{F943DB27-727F-A202-293E-0F968C4DF903}"/>
          </ac:picMkLst>
        </pc:picChg>
        <pc:picChg chg="add del mod">
          <ac:chgData name="Michael Nadeau" userId="886a7470192ce23a" providerId="LiveId" clId="{D5DC444F-3A3F-4CA6-8253-3FC211FEAAA1}" dt="2025-03-16T10:51:29.011" v="12" actId="21"/>
          <ac:picMkLst>
            <pc:docMk/>
            <pc:sldMk cId="838632649" sldId="260"/>
            <ac:picMk id="5" creationId="{7CABE84E-584C-2F1D-EEA2-C8D46D3E6892}"/>
          </ac:picMkLst>
        </pc:picChg>
      </pc:sldChg>
      <pc:sldChg chg="addSp modSp mod modAnim">
        <pc:chgData name="Michael Nadeau" userId="886a7470192ce23a" providerId="LiveId" clId="{D5DC444F-3A3F-4CA6-8253-3FC211FEAAA1}" dt="2025-03-16T10:51:35.244" v="14" actId="166"/>
        <pc:sldMkLst>
          <pc:docMk/>
          <pc:sldMk cId="4281145285" sldId="261"/>
        </pc:sldMkLst>
        <pc:picChg chg="ord">
          <ac:chgData name="Michael Nadeau" userId="886a7470192ce23a" providerId="LiveId" clId="{D5DC444F-3A3F-4CA6-8253-3FC211FEAAA1}" dt="2025-03-16T10:51:35.244" v="14" actId="166"/>
          <ac:picMkLst>
            <pc:docMk/>
            <pc:sldMk cId="4281145285" sldId="261"/>
            <ac:picMk id="3" creationId="{866009F8-9305-B040-2D24-5FC69996821E}"/>
          </ac:picMkLst>
        </pc:picChg>
        <pc:picChg chg="add mod">
          <ac:chgData name="Michael Nadeau" userId="886a7470192ce23a" providerId="LiveId" clId="{D5DC444F-3A3F-4CA6-8253-3FC211FEAAA1}" dt="2025-03-16T10:51:31.849" v="13"/>
          <ac:picMkLst>
            <pc:docMk/>
            <pc:sldMk cId="4281145285" sldId="261"/>
            <ac:picMk id="5" creationId="{7CABE84E-584C-2F1D-EEA2-C8D46D3E6892}"/>
          </ac:picMkLst>
        </pc:picChg>
      </pc:sldChg>
      <pc:sldChg chg="addSp modSp mod modAnim">
        <pc:chgData name="Michael Nadeau" userId="886a7470192ce23a" providerId="LiveId" clId="{D5DC444F-3A3F-4CA6-8253-3FC211FEAAA1}" dt="2025-03-16T10:51:49.492" v="16" actId="166"/>
        <pc:sldMkLst>
          <pc:docMk/>
          <pc:sldMk cId="2160960746" sldId="262"/>
        </pc:sldMkLst>
        <pc:picChg chg="ord">
          <ac:chgData name="Michael Nadeau" userId="886a7470192ce23a" providerId="LiveId" clId="{D5DC444F-3A3F-4CA6-8253-3FC211FEAAA1}" dt="2025-03-16T10:51:49.492" v="16" actId="166"/>
          <ac:picMkLst>
            <pc:docMk/>
            <pc:sldMk cId="2160960746" sldId="262"/>
            <ac:picMk id="3" creationId="{D712FB33-2798-D12D-E451-704880C04A7C}"/>
          </ac:picMkLst>
        </pc:picChg>
        <pc:picChg chg="add mod">
          <ac:chgData name="Michael Nadeau" userId="886a7470192ce23a" providerId="LiveId" clId="{D5DC444F-3A3F-4CA6-8253-3FC211FEAAA1}" dt="2025-03-16T10:51:46.664" v="15"/>
          <ac:picMkLst>
            <pc:docMk/>
            <pc:sldMk cId="2160960746" sldId="262"/>
            <ac:picMk id="4" creationId="{D98D52DC-1F33-F483-BF0E-F5A2707207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64DC-7A44-44F3-D6E5-79C435F2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1B0EA-59A1-F102-AC98-2922ED7B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CDA2-85D1-413C-A691-5470419782E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AB72E-04C1-77FB-F509-5E3BBD28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51F5F-046C-1EF1-8B94-9654C003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A89D-6BED-4EBA-8B81-0C3536DE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8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EBF39-45A8-D94C-EAA0-DCA283B8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77BC0-1B2A-3645-A1E7-C701B3BB0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65B0C-DAA1-8220-F26A-857A1F1F0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FCDA2-85D1-413C-A691-5470419782E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6ABC-133B-7C83-C55C-0B788DFBA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B945-CA25-BC1A-62B5-C42F0839F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4BA89D-6BED-4EBA-8B81-0C3536DE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941092-ABF5-2C13-EAAC-22ED7E8B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Humor</a:t>
            </a:r>
            <a:endParaRPr lang="en-US" dirty="0"/>
          </a:p>
        </p:txBody>
      </p:sp>
      <p:pic>
        <p:nvPicPr>
          <p:cNvPr id="4" name="ttsmaker-vip-file-2025-3-16-6-50-8">
            <a:hlinkClick r:id="" action="ppaction://media"/>
            <a:extLst>
              <a:ext uri="{FF2B5EF4-FFF2-40B4-BE49-F238E27FC236}">
                <a16:creationId xmlns:a16="http://schemas.microsoft.com/office/drawing/2014/main" id="{80501FBB-210B-0706-6CF1-5B7717D14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14226-325E-5DBC-199C-F2E7ACA9C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5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B85F9-02A3-76D3-0058-C4C0645A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16-6-50-10">
            <a:hlinkClick r:id="" action="ppaction://media"/>
            <a:extLst>
              <a:ext uri="{FF2B5EF4-FFF2-40B4-BE49-F238E27FC236}">
                <a16:creationId xmlns:a16="http://schemas.microsoft.com/office/drawing/2014/main" id="{C69F4DD1-B67F-1B36-2FDF-93040764B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A9093-263B-AC68-1D96-56D3A47C74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7EC7E0-D9C9-DD71-5AD4-0CA8CF44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16-6-50-11">
            <a:hlinkClick r:id="" action="ppaction://media"/>
            <a:extLst>
              <a:ext uri="{FF2B5EF4-FFF2-40B4-BE49-F238E27FC236}">
                <a16:creationId xmlns:a16="http://schemas.microsoft.com/office/drawing/2014/main" id="{E688DD9B-6488-239E-85C1-C465030E4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424F9-2CB4-89B4-6C73-97827BA9037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B6F6DD-BDAB-2537-9029-93D6BC59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16-6-50-13">
            <a:hlinkClick r:id="" action="ppaction://media"/>
            <a:extLst>
              <a:ext uri="{FF2B5EF4-FFF2-40B4-BE49-F238E27FC236}">
                <a16:creationId xmlns:a16="http://schemas.microsoft.com/office/drawing/2014/main" id="{9CCB5246-4D95-61EA-BCF2-03B622AB7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83176B-838D-D51A-56B6-C2FB480EE47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21509B-51C3-C8F6-7129-87120530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6-6-50-15">
            <a:hlinkClick r:id="" action="ppaction://media"/>
            <a:extLst>
              <a:ext uri="{FF2B5EF4-FFF2-40B4-BE49-F238E27FC236}">
                <a16:creationId xmlns:a16="http://schemas.microsoft.com/office/drawing/2014/main" id="{F943DB27-727F-A202-293E-0F968C4DF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8BE12-AD75-95B7-D9AC-A62C82B3C1B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A666CA-3080-81E8-2A62-1D69CAC3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5" name="ttsmaker-vip-file-2025-3-16-6-50-16">
            <a:hlinkClick r:id="" action="ppaction://media"/>
            <a:extLst>
              <a:ext uri="{FF2B5EF4-FFF2-40B4-BE49-F238E27FC236}">
                <a16:creationId xmlns:a16="http://schemas.microsoft.com/office/drawing/2014/main" id="{7CABE84E-584C-2F1D-EEA2-C8D46D3E6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6009F8-9305-B040-2D24-5FC69996821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4572DD-F3FB-E554-E4DF-A53ABD5E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Humor</a:t>
            </a:r>
            <a:endParaRPr lang="en-US" dirty="0"/>
          </a:p>
        </p:txBody>
      </p:sp>
      <p:pic>
        <p:nvPicPr>
          <p:cNvPr id="4" name="ttsmaker-vip-file-2025-3-16-6-50-19">
            <a:hlinkClick r:id="" action="ppaction://media"/>
            <a:extLst>
              <a:ext uri="{FF2B5EF4-FFF2-40B4-BE49-F238E27FC236}">
                <a16:creationId xmlns:a16="http://schemas.microsoft.com/office/drawing/2014/main" id="{D98D52DC-1F33-F483-BF0E-F5A270720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12FB33-2798-D12D-E451-704880C04A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Humor</vt:lpstr>
      <vt:lpstr>Introduction</vt:lpstr>
      <vt:lpstr>Refresher</vt:lpstr>
      <vt:lpstr>Expected Outcome</vt:lpstr>
      <vt:lpstr>New KooL Keys to Success</vt:lpstr>
      <vt:lpstr>Summary</vt:lpstr>
      <vt:lpstr>Thank you for viewing Leadership is Humor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2025-03-05T13:05:26Z</dcterms:created>
  <dcterms:modified xsi:type="dcterms:W3CDTF">2025-03-16T10:51:53Z</dcterms:modified>
</cp:coreProperties>
</file>