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3E654-4EAD-4A0D-929F-81673D6296F2}" v="8" dt="2025-03-22T12:55:2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5B93E654-4EAD-4A0D-929F-81673D6296F2}"/>
    <pc:docChg chg="custSel modSld">
      <pc:chgData name="Michael Nadeau" userId="886a7470192ce23a" providerId="LiveId" clId="{5B93E654-4EAD-4A0D-929F-81673D6296F2}" dt="2025-03-22T12:55:33.318" v="14" actId="166"/>
      <pc:docMkLst>
        <pc:docMk/>
      </pc:docMkLst>
      <pc:sldChg chg="addSp delSp modSp mod modAnim">
        <pc:chgData name="Michael Nadeau" userId="886a7470192ce23a" providerId="LiveId" clId="{5B93E654-4EAD-4A0D-929F-81673D6296F2}" dt="2025-03-22T12:54:37.656" v="2" actId="931"/>
        <pc:sldMkLst>
          <pc:docMk/>
          <pc:sldMk cId="1308223222" sldId="256"/>
        </pc:sldMkLst>
        <pc:picChg chg="del">
          <ac:chgData name="Michael Nadeau" userId="886a7470192ce23a" providerId="LiveId" clId="{5B93E654-4EAD-4A0D-929F-81673D6296F2}" dt="2025-03-22T12:54:24.291" v="0" actId="478"/>
          <ac:picMkLst>
            <pc:docMk/>
            <pc:sldMk cId="1308223222" sldId="256"/>
            <ac:picMk id="3" creationId="{10E305B9-905E-7581-783E-89CB62324711}"/>
          </ac:picMkLst>
        </pc:picChg>
        <pc:picChg chg="add mod">
          <ac:chgData name="Michael Nadeau" userId="886a7470192ce23a" providerId="LiveId" clId="{5B93E654-4EAD-4A0D-929F-81673D6296F2}" dt="2025-03-22T12:54:29.270" v="1"/>
          <ac:picMkLst>
            <pc:docMk/>
            <pc:sldMk cId="1308223222" sldId="256"/>
            <ac:picMk id="4" creationId="{AFF05899-8A70-59EA-366A-14DB3A01AC2F}"/>
          </ac:picMkLst>
        </pc:picChg>
        <pc:picChg chg="add mod">
          <ac:chgData name="Michael Nadeau" userId="886a7470192ce23a" providerId="LiveId" clId="{5B93E654-4EAD-4A0D-929F-81673D6296F2}" dt="2025-03-22T12:54:37.656" v="2" actId="931"/>
          <ac:picMkLst>
            <pc:docMk/>
            <pc:sldMk cId="1308223222" sldId="256"/>
            <ac:picMk id="6" creationId="{1F5E7A7B-ADF7-63B4-17A8-77675BA18E4F}"/>
          </ac:picMkLst>
        </pc:picChg>
      </pc:sldChg>
      <pc:sldChg chg="addSp modSp mod modAnim">
        <pc:chgData name="Michael Nadeau" userId="886a7470192ce23a" providerId="LiveId" clId="{5B93E654-4EAD-4A0D-929F-81673D6296F2}" dt="2025-03-22T12:54:47.973" v="4" actId="166"/>
        <pc:sldMkLst>
          <pc:docMk/>
          <pc:sldMk cId="388186567" sldId="257"/>
        </pc:sldMkLst>
        <pc:picChg chg="ord">
          <ac:chgData name="Michael Nadeau" userId="886a7470192ce23a" providerId="LiveId" clId="{5B93E654-4EAD-4A0D-929F-81673D6296F2}" dt="2025-03-22T12:54:47.973" v="4" actId="166"/>
          <ac:picMkLst>
            <pc:docMk/>
            <pc:sldMk cId="388186567" sldId="257"/>
            <ac:picMk id="3" creationId="{D54D3409-37F2-8766-B3DA-05A378B847E6}"/>
          </ac:picMkLst>
        </pc:picChg>
        <pc:picChg chg="add mod">
          <ac:chgData name="Michael Nadeau" userId="886a7470192ce23a" providerId="LiveId" clId="{5B93E654-4EAD-4A0D-929F-81673D6296F2}" dt="2025-03-22T12:54:44.434" v="3"/>
          <ac:picMkLst>
            <pc:docMk/>
            <pc:sldMk cId="388186567" sldId="257"/>
            <ac:picMk id="4" creationId="{91F8A30D-1390-63AF-EFA1-9B764B6724C8}"/>
          </ac:picMkLst>
        </pc:picChg>
      </pc:sldChg>
      <pc:sldChg chg="addSp modSp mod modAnim">
        <pc:chgData name="Michael Nadeau" userId="886a7470192ce23a" providerId="LiveId" clId="{5B93E654-4EAD-4A0D-929F-81673D6296F2}" dt="2025-03-22T12:54:57.773" v="6" actId="166"/>
        <pc:sldMkLst>
          <pc:docMk/>
          <pc:sldMk cId="3744115953" sldId="258"/>
        </pc:sldMkLst>
        <pc:picChg chg="ord">
          <ac:chgData name="Michael Nadeau" userId="886a7470192ce23a" providerId="LiveId" clId="{5B93E654-4EAD-4A0D-929F-81673D6296F2}" dt="2025-03-22T12:54:57.773" v="6" actId="166"/>
          <ac:picMkLst>
            <pc:docMk/>
            <pc:sldMk cId="3744115953" sldId="258"/>
            <ac:picMk id="3" creationId="{AA35EFC1-D8EC-CCB3-C418-60A44E42B1F7}"/>
          </ac:picMkLst>
        </pc:picChg>
        <pc:picChg chg="add mod">
          <ac:chgData name="Michael Nadeau" userId="886a7470192ce23a" providerId="LiveId" clId="{5B93E654-4EAD-4A0D-929F-81673D6296F2}" dt="2025-03-22T12:54:55.275" v="5"/>
          <ac:picMkLst>
            <pc:docMk/>
            <pc:sldMk cId="3744115953" sldId="258"/>
            <ac:picMk id="4" creationId="{623D12F6-B237-2764-41BC-A04BF0D09EB0}"/>
          </ac:picMkLst>
        </pc:picChg>
      </pc:sldChg>
      <pc:sldChg chg="addSp modSp mod modAnim">
        <pc:chgData name="Michael Nadeau" userId="886a7470192ce23a" providerId="LiveId" clId="{5B93E654-4EAD-4A0D-929F-81673D6296F2}" dt="2025-03-22T12:55:05.859" v="8" actId="166"/>
        <pc:sldMkLst>
          <pc:docMk/>
          <pc:sldMk cId="3078288495" sldId="259"/>
        </pc:sldMkLst>
        <pc:picChg chg="ord">
          <ac:chgData name="Michael Nadeau" userId="886a7470192ce23a" providerId="LiveId" clId="{5B93E654-4EAD-4A0D-929F-81673D6296F2}" dt="2025-03-22T12:55:05.859" v="8" actId="166"/>
          <ac:picMkLst>
            <pc:docMk/>
            <pc:sldMk cId="3078288495" sldId="259"/>
            <ac:picMk id="3" creationId="{94A76415-8AF2-C202-9775-07B435FC8636}"/>
          </ac:picMkLst>
        </pc:picChg>
        <pc:picChg chg="add mod">
          <ac:chgData name="Michael Nadeau" userId="886a7470192ce23a" providerId="LiveId" clId="{5B93E654-4EAD-4A0D-929F-81673D6296F2}" dt="2025-03-22T12:55:03.315" v="7"/>
          <ac:picMkLst>
            <pc:docMk/>
            <pc:sldMk cId="3078288495" sldId="259"/>
            <ac:picMk id="4" creationId="{E418BA7B-3CEE-5F32-1F99-411CEBF7D670}"/>
          </ac:picMkLst>
        </pc:picChg>
      </pc:sldChg>
      <pc:sldChg chg="addSp modSp mod modAnim">
        <pc:chgData name="Michael Nadeau" userId="886a7470192ce23a" providerId="LiveId" clId="{5B93E654-4EAD-4A0D-929F-81673D6296F2}" dt="2025-03-22T12:55:15.002" v="10" actId="166"/>
        <pc:sldMkLst>
          <pc:docMk/>
          <pc:sldMk cId="2408425237" sldId="260"/>
        </pc:sldMkLst>
        <pc:picChg chg="ord">
          <ac:chgData name="Michael Nadeau" userId="886a7470192ce23a" providerId="LiveId" clId="{5B93E654-4EAD-4A0D-929F-81673D6296F2}" dt="2025-03-22T12:55:15.002" v="10" actId="166"/>
          <ac:picMkLst>
            <pc:docMk/>
            <pc:sldMk cId="2408425237" sldId="260"/>
            <ac:picMk id="3" creationId="{5B964388-B9F2-1465-9199-088B323739BD}"/>
          </ac:picMkLst>
        </pc:picChg>
        <pc:picChg chg="add mod">
          <ac:chgData name="Michael Nadeau" userId="886a7470192ce23a" providerId="LiveId" clId="{5B93E654-4EAD-4A0D-929F-81673D6296F2}" dt="2025-03-22T12:55:11.745" v="9"/>
          <ac:picMkLst>
            <pc:docMk/>
            <pc:sldMk cId="2408425237" sldId="260"/>
            <ac:picMk id="4" creationId="{90F3E657-8628-3B08-13EC-5C01ACBCB3DA}"/>
          </ac:picMkLst>
        </pc:picChg>
      </pc:sldChg>
      <pc:sldChg chg="addSp modSp mod modAnim">
        <pc:chgData name="Michael Nadeau" userId="886a7470192ce23a" providerId="LiveId" clId="{5B93E654-4EAD-4A0D-929F-81673D6296F2}" dt="2025-03-22T12:55:23.362" v="12" actId="166"/>
        <pc:sldMkLst>
          <pc:docMk/>
          <pc:sldMk cId="2394109656" sldId="261"/>
        </pc:sldMkLst>
        <pc:picChg chg="ord">
          <ac:chgData name="Michael Nadeau" userId="886a7470192ce23a" providerId="LiveId" clId="{5B93E654-4EAD-4A0D-929F-81673D6296F2}" dt="2025-03-22T12:55:23.362" v="12" actId="166"/>
          <ac:picMkLst>
            <pc:docMk/>
            <pc:sldMk cId="2394109656" sldId="261"/>
            <ac:picMk id="3" creationId="{7229D313-83DD-FE41-731C-8B10A447B547}"/>
          </ac:picMkLst>
        </pc:picChg>
        <pc:picChg chg="add mod">
          <ac:chgData name="Michael Nadeau" userId="886a7470192ce23a" providerId="LiveId" clId="{5B93E654-4EAD-4A0D-929F-81673D6296F2}" dt="2025-03-22T12:55:20.405" v="11"/>
          <ac:picMkLst>
            <pc:docMk/>
            <pc:sldMk cId="2394109656" sldId="261"/>
            <ac:picMk id="4" creationId="{93B2BCC5-28E4-2295-9786-E97EDBA7819D}"/>
          </ac:picMkLst>
        </pc:picChg>
      </pc:sldChg>
      <pc:sldChg chg="addSp modSp mod modAnim">
        <pc:chgData name="Michael Nadeau" userId="886a7470192ce23a" providerId="LiveId" clId="{5B93E654-4EAD-4A0D-929F-81673D6296F2}" dt="2025-03-22T12:55:33.318" v="14" actId="166"/>
        <pc:sldMkLst>
          <pc:docMk/>
          <pc:sldMk cId="1836446887" sldId="262"/>
        </pc:sldMkLst>
        <pc:picChg chg="ord">
          <ac:chgData name="Michael Nadeau" userId="886a7470192ce23a" providerId="LiveId" clId="{5B93E654-4EAD-4A0D-929F-81673D6296F2}" dt="2025-03-22T12:55:33.318" v="14" actId="166"/>
          <ac:picMkLst>
            <pc:docMk/>
            <pc:sldMk cId="1836446887" sldId="262"/>
            <ac:picMk id="3" creationId="{A6206A79-6E11-7D72-AB10-9CD23F5A6CFF}"/>
          </ac:picMkLst>
        </pc:picChg>
        <pc:picChg chg="add mod">
          <ac:chgData name="Michael Nadeau" userId="886a7470192ce23a" providerId="LiveId" clId="{5B93E654-4EAD-4A0D-929F-81673D6296F2}" dt="2025-03-22T12:55:29.486" v="13"/>
          <ac:picMkLst>
            <pc:docMk/>
            <pc:sldMk cId="1836446887" sldId="262"/>
            <ac:picMk id="4" creationId="{816FD861-0CE0-2CC6-62E9-C11A052138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9C9E-FCE8-AB83-4DAC-49455744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103BE-44DC-F05D-8DE3-222AFDC5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035-FC43-4E43-AA00-7AE16B299F85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D221F-5E93-B773-C84B-01F0D278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D2D3A-8637-E71C-41AE-E08D90A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07D6-1BEA-4D4E-9C5C-FB9C0ECD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B1C95-BD22-1432-6C84-69ED3A7D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F22A0-F315-88DD-A7B7-A2B8B16B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8FA9-F3EE-C80A-7B09-1220A3EAC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AC035-FC43-4E43-AA00-7AE16B299F85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6BE0-A289-C17E-AB1A-143F2CA46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20B0-8C5B-B2C3-ED0F-20F19979F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7D6-1BEA-4D4E-9C5C-FB9C0ECD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17A34-1020-45AF-D869-A8D49C2D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Seeing the Big Picture</a:t>
            </a:r>
            <a:endParaRPr lang="en-US" dirty="0"/>
          </a:p>
        </p:txBody>
      </p:sp>
      <p:pic>
        <p:nvPicPr>
          <p:cNvPr id="4" name="ttsmaker-vip-file-2025-3-22-8-54-4">
            <a:hlinkClick r:id="" action="ppaction://media"/>
            <a:extLst>
              <a:ext uri="{FF2B5EF4-FFF2-40B4-BE49-F238E27FC236}">
                <a16:creationId xmlns:a16="http://schemas.microsoft.com/office/drawing/2014/main" id="{AFF05899-8A70-59EA-366A-14DB3A01A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E7A7B-ADF7-63B4-17A8-77675BA18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7ACEF-5DF8-F8E1-AD99-5ACDBA68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2-8-54-5">
            <a:hlinkClick r:id="" action="ppaction://media"/>
            <a:extLst>
              <a:ext uri="{FF2B5EF4-FFF2-40B4-BE49-F238E27FC236}">
                <a16:creationId xmlns:a16="http://schemas.microsoft.com/office/drawing/2014/main" id="{91F8A30D-1390-63AF-EFA1-9B764B672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D3409-37F2-8766-B3DA-05A378B847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BCF0D-1C73-1B22-32C3-EC64FFF0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2-8-54-7">
            <a:hlinkClick r:id="" action="ppaction://media"/>
            <a:extLst>
              <a:ext uri="{FF2B5EF4-FFF2-40B4-BE49-F238E27FC236}">
                <a16:creationId xmlns:a16="http://schemas.microsoft.com/office/drawing/2014/main" id="{623D12F6-B237-2764-41BC-A04BF0D09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35EFC1-D8EC-CCB3-C418-60A44E42B1F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D47BD9-B4AA-0B72-BB3B-9171E0F9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2-8-54-9">
            <a:hlinkClick r:id="" action="ppaction://media"/>
            <a:extLst>
              <a:ext uri="{FF2B5EF4-FFF2-40B4-BE49-F238E27FC236}">
                <a16:creationId xmlns:a16="http://schemas.microsoft.com/office/drawing/2014/main" id="{E418BA7B-3CEE-5F32-1F99-411CEBF7D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76415-8AF2-C202-9775-07B435FC86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AF3B7-36A6-F104-6718-D79D8F4A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2-8-54-10">
            <a:hlinkClick r:id="" action="ppaction://media"/>
            <a:extLst>
              <a:ext uri="{FF2B5EF4-FFF2-40B4-BE49-F238E27FC236}">
                <a16:creationId xmlns:a16="http://schemas.microsoft.com/office/drawing/2014/main" id="{90F3E657-8628-3B08-13EC-5C01ACBCB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64388-B9F2-1465-9199-088B323739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E048EB-46BA-44D0-43D5-676E738F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2-8-54-12">
            <a:hlinkClick r:id="" action="ppaction://media"/>
            <a:extLst>
              <a:ext uri="{FF2B5EF4-FFF2-40B4-BE49-F238E27FC236}">
                <a16:creationId xmlns:a16="http://schemas.microsoft.com/office/drawing/2014/main" id="{93B2BCC5-28E4-2295-9786-E97EDBA7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D313-83DD-FE41-731C-8B10A447B54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C728D-5950-D44A-2F28-79FC4D2B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Seeing the Big Picture</a:t>
            </a:r>
            <a:endParaRPr lang="en-US" dirty="0"/>
          </a:p>
        </p:txBody>
      </p:sp>
      <p:pic>
        <p:nvPicPr>
          <p:cNvPr id="4" name="ttsmaker-vip-file-2025-3-22-8-54-14">
            <a:hlinkClick r:id="" action="ppaction://media"/>
            <a:extLst>
              <a:ext uri="{FF2B5EF4-FFF2-40B4-BE49-F238E27FC236}">
                <a16:creationId xmlns:a16="http://schemas.microsoft.com/office/drawing/2014/main" id="{816FD861-0CE0-2CC6-62E9-C11A05213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06A79-6E11-7D72-AB10-9CD23F5A6C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Seeing the Big Picture</vt:lpstr>
      <vt:lpstr>Introduction</vt:lpstr>
      <vt:lpstr>Refresher</vt:lpstr>
      <vt:lpstr>Expected Outcome</vt:lpstr>
      <vt:lpstr>New KooL Keys to Success</vt:lpstr>
      <vt:lpstr>Summary</vt:lpstr>
      <vt:lpstr>Thank you for viewing Leadership is Seeing the Big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2025-03-05T13:20:52Z</dcterms:created>
  <dcterms:modified xsi:type="dcterms:W3CDTF">2025-03-22T12:55:34Z</dcterms:modified>
</cp:coreProperties>
</file>