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A5C36-715D-41E3-9C32-C0024FEFD0EE}" v="26" dt="2025-05-07T08:21:06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3D8A5C36-715D-41E3-9C32-C0024FEFD0EE}"/>
    <pc:docChg chg="custSel modSld">
      <pc:chgData name="Michael Nadeau" userId="886a7470192ce23a" providerId="LiveId" clId="{3D8A5C36-715D-41E3-9C32-C0024FEFD0EE}" dt="2025-05-07T08:21:06.142" v="55" actId="931"/>
      <pc:docMkLst>
        <pc:docMk/>
      </pc:docMkLst>
      <pc:sldChg chg="addSp delSp modSp mod delAnim modAnim">
        <pc:chgData name="Michael Nadeau" userId="886a7470192ce23a" providerId="LiveId" clId="{3D8A5C36-715D-41E3-9C32-C0024FEFD0EE}" dt="2025-04-28T10:19:21.964" v="31" actId="166"/>
        <pc:sldMkLst>
          <pc:docMk/>
          <pc:sldMk cId="494723936" sldId="256"/>
        </pc:sldMkLst>
        <pc:picChg chg="ord">
          <ac:chgData name="Michael Nadeau" userId="886a7470192ce23a" providerId="LiveId" clId="{3D8A5C36-715D-41E3-9C32-C0024FEFD0EE}" dt="2025-04-28T10:19:21.964" v="31" actId="166"/>
          <ac:picMkLst>
            <pc:docMk/>
            <pc:sldMk cId="494723936" sldId="256"/>
            <ac:picMk id="3" creationId="{5DA312FA-9F2C-2BFB-BFC4-CFBCF2F600A0}"/>
          </ac:picMkLst>
        </pc:picChg>
        <pc:picChg chg="add mod">
          <ac:chgData name="Michael Nadeau" userId="886a7470192ce23a" providerId="LiveId" clId="{3D8A5C36-715D-41E3-9C32-C0024FEFD0EE}" dt="2025-04-28T10:19:18.702" v="30"/>
          <ac:picMkLst>
            <pc:docMk/>
            <pc:sldMk cId="494723936" sldId="256"/>
            <ac:picMk id="5" creationId="{6E22FF0C-D536-3948-EE40-FB36043F68C5}"/>
          </ac:picMkLst>
        </pc:picChg>
      </pc:sldChg>
      <pc:sldChg chg="addSp modSp mod modAnim">
        <pc:chgData name="Michael Nadeau" userId="886a7470192ce23a" providerId="LiveId" clId="{3D8A5C36-715D-41E3-9C32-C0024FEFD0EE}" dt="2025-04-20T14:50:12.139" v="3" actId="166"/>
        <pc:sldMkLst>
          <pc:docMk/>
          <pc:sldMk cId="1390910483" sldId="257"/>
        </pc:sldMkLst>
        <pc:picChg chg="ord">
          <ac:chgData name="Michael Nadeau" userId="886a7470192ce23a" providerId="LiveId" clId="{3D8A5C36-715D-41E3-9C32-C0024FEFD0EE}" dt="2025-04-20T14:50:12.139" v="3" actId="166"/>
          <ac:picMkLst>
            <pc:docMk/>
            <pc:sldMk cId="1390910483" sldId="257"/>
            <ac:picMk id="3" creationId="{751F40FA-F059-6BF5-2158-C53FF4F3EFB2}"/>
          </ac:picMkLst>
        </pc:picChg>
        <pc:picChg chg="add mod">
          <ac:chgData name="Michael Nadeau" userId="886a7470192ce23a" providerId="LiveId" clId="{3D8A5C36-715D-41E3-9C32-C0024FEFD0EE}" dt="2025-04-20T14:50:08.874" v="2"/>
          <ac:picMkLst>
            <pc:docMk/>
            <pc:sldMk cId="1390910483" sldId="257"/>
            <ac:picMk id="4" creationId="{46717779-1FFA-AFFE-7E9E-B27DC68A63E2}"/>
          </ac:picMkLst>
        </pc:picChg>
      </pc:sldChg>
      <pc:sldChg chg="addSp modSp mod modAnim">
        <pc:chgData name="Michael Nadeau" userId="886a7470192ce23a" providerId="LiveId" clId="{3D8A5C36-715D-41E3-9C32-C0024FEFD0EE}" dt="2025-04-20T14:50:21.388" v="5" actId="166"/>
        <pc:sldMkLst>
          <pc:docMk/>
          <pc:sldMk cId="2174509681" sldId="258"/>
        </pc:sldMkLst>
        <pc:picChg chg="ord">
          <ac:chgData name="Michael Nadeau" userId="886a7470192ce23a" providerId="LiveId" clId="{3D8A5C36-715D-41E3-9C32-C0024FEFD0EE}" dt="2025-04-20T14:50:21.388" v="5" actId="166"/>
          <ac:picMkLst>
            <pc:docMk/>
            <pc:sldMk cId="2174509681" sldId="258"/>
            <ac:picMk id="3" creationId="{DB7AA2F3-CB19-978B-2F26-3A5E7341EFCB}"/>
          </ac:picMkLst>
        </pc:picChg>
        <pc:picChg chg="add mod">
          <ac:chgData name="Michael Nadeau" userId="886a7470192ce23a" providerId="LiveId" clId="{3D8A5C36-715D-41E3-9C32-C0024FEFD0EE}" dt="2025-04-20T14:50:18.141" v="4"/>
          <ac:picMkLst>
            <pc:docMk/>
            <pc:sldMk cId="2174509681" sldId="258"/>
            <ac:picMk id="4" creationId="{241AF0C2-0BD6-326C-955A-386CE46C6C8C}"/>
          </ac:picMkLst>
        </pc:picChg>
      </pc:sldChg>
      <pc:sldChg chg="addSp delSp modSp mod delAnim modAnim">
        <pc:chgData name="Michael Nadeau" userId="886a7470192ce23a" providerId="LiveId" clId="{3D8A5C36-715D-41E3-9C32-C0024FEFD0EE}" dt="2025-05-07T08:20:10.109" v="39" actId="931"/>
        <pc:sldMkLst>
          <pc:docMk/>
          <pc:sldMk cId="3284005993" sldId="259"/>
        </pc:sldMkLst>
        <pc:picChg chg="del ord">
          <ac:chgData name="Michael Nadeau" userId="886a7470192ce23a" providerId="LiveId" clId="{3D8A5C36-715D-41E3-9C32-C0024FEFD0EE}" dt="2025-05-07T08:19:58.388" v="36" actId="478"/>
          <ac:picMkLst>
            <pc:docMk/>
            <pc:sldMk cId="3284005993" sldId="259"/>
            <ac:picMk id="3" creationId="{A5ECACBE-53F8-C9F9-F1F8-E7BC5B591A88}"/>
          </ac:picMkLst>
        </pc:picChg>
        <pc:picChg chg="add del mod">
          <ac:chgData name="Michael Nadeau" userId="886a7470192ce23a" providerId="LiveId" clId="{3D8A5C36-715D-41E3-9C32-C0024FEFD0EE}" dt="2025-05-07T08:19:59.356" v="37" actId="478"/>
          <ac:picMkLst>
            <pc:docMk/>
            <pc:sldMk cId="3284005993" sldId="259"/>
            <ac:picMk id="4" creationId="{D2422021-3249-ECBA-F1D6-82950B429618}"/>
          </ac:picMkLst>
        </pc:picChg>
        <pc:picChg chg="add mod">
          <ac:chgData name="Michael Nadeau" userId="886a7470192ce23a" providerId="LiveId" clId="{3D8A5C36-715D-41E3-9C32-C0024FEFD0EE}" dt="2025-05-07T08:20:03.793" v="38"/>
          <ac:picMkLst>
            <pc:docMk/>
            <pc:sldMk cId="3284005993" sldId="259"/>
            <ac:picMk id="5" creationId="{DF0F0013-CD5B-AF9A-E4DD-F44A471EE5B1}"/>
          </ac:picMkLst>
        </pc:picChg>
        <pc:picChg chg="add mod">
          <ac:chgData name="Michael Nadeau" userId="886a7470192ce23a" providerId="LiveId" clId="{3D8A5C36-715D-41E3-9C32-C0024FEFD0EE}" dt="2025-05-07T08:20:10.109" v="39" actId="931"/>
          <ac:picMkLst>
            <pc:docMk/>
            <pc:sldMk cId="3284005993" sldId="259"/>
            <ac:picMk id="7" creationId="{F450E81E-34A4-D8E1-DC15-25187696869E}"/>
          </ac:picMkLst>
        </pc:picChg>
      </pc:sldChg>
      <pc:sldChg chg="addSp delSp modSp mod delAnim modAnim">
        <pc:chgData name="Michael Nadeau" userId="886a7470192ce23a" providerId="LiveId" clId="{3D8A5C36-715D-41E3-9C32-C0024FEFD0EE}" dt="2025-05-07T08:20:25.063" v="43" actId="931"/>
        <pc:sldMkLst>
          <pc:docMk/>
          <pc:sldMk cId="3924708458" sldId="260"/>
        </pc:sldMkLst>
        <pc:picChg chg="del ord">
          <ac:chgData name="Michael Nadeau" userId="886a7470192ce23a" providerId="LiveId" clId="{3D8A5C36-715D-41E3-9C32-C0024FEFD0EE}" dt="2025-05-07T08:20:12.971" v="40" actId="478"/>
          <ac:picMkLst>
            <pc:docMk/>
            <pc:sldMk cId="3924708458" sldId="260"/>
            <ac:picMk id="3" creationId="{CBA60A22-B260-527B-E94E-D1A314E46150}"/>
          </ac:picMkLst>
        </pc:picChg>
        <pc:picChg chg="add del mod">
          <ac:chgData name="Michael Nadeau" userId="886a7470192ce23a" providerId="LiveId" clId="{3D8A5C36-715D-41E3-9C32-C0024FEFD0EE}" dt="2025-05-07T08:20:14.044" v="41" actId="478"/>
          <ac:picMkLst>
            <pc:docMk/>
            <pc:sldMk cId="3924708458" sldId="260"/>
            <ac:picMk id="4" creationId="{DE0A5B7B-7CC9-BA13-5B2A-75DE950A5987}"/>
          </ac:picMkLst>
        </pc:picChg>
        <pc:picChg chg="add mod">
          <ac:chgData name="Michael Nadeau" userId="886a7470192ce23a" providerId="LiveId" clId="{3D8A5C36-715D-41E3-9C32-C0024FEFD0EE}" dt="2025-05-07T08:20:18.595" v="42"/>
          <ac:picMkLst>
            <pc:docMk/>
            <pc:sldMk cId="3924708458" sldId="260"/>
            <ac:picMk id="5" creationId="{CC089191-DA9D-C55C-C6FC-EF0F8ED4E9BC}"/>
          </ac:picMkLst>
        </pc:picChg>
        <pc:picChg chg="add mod">
          <ac:chgData name="Michael Nadeau" userId="886a7470192ce23a" providerId="LiveId" clId="{3D8A5C36-715D-41E3-9C32-C0024FEFD0EE}" dt="2025-05-07T08:20:25.063" v="43" actId="931"/>
          <ac:picMkLst>
            <pc:docMk/>
            <pc:sldMk cId="3924708458" sldId="260"/>
            <ac:picMk id="7" creationId="{3EF582F6-4A5A-DC36-AE29-FCA5A586E1CA}"/>
          </ac:picMkLst>
        </pc:picChg>
      </pc:sldChg>
      <pc:sldChg chg="addSp delSp modSp mod delAnim modAnim">
        <pc:chgData name="Michael Nadeau" userId="886a7470192ce23a" providerId="LiveId" clId="{3D8A5C36-715D-41E3-9C32-C0024FEFD0EE}" dt="2025-05-07T08:20:38.649" v="47" actId="931"/>
        <pc:sldMkLst>
          <pc:docMk/>
          <pc:sldMk cId="620369351" sldId="261"/>
        </pc:sldMkLst>
        <pc:picChg chg="del ord">
          <ac:chgData name="Michael Nadeau" userId="886a7470192ce23a" providerId="LiveId" clId="{3D8A5C36-715D-41E3-9C32-C0024FEFD0EE}" dt="2025-05-07T08:20:27.291" v="44" actId="478"/>
          <ac:picMkLst>
            <pc:docMk/>
            <pc:sldMk cId="620369351" sldId="261"/>
            <ac:picMk id="3" creationId="{70099F93-C394-9BBD-0EE6-9743EC0AA27E}"/>
          </ac:picMkLst>
        </pc:picChg>
        <pc:picChg chg="add del mod">
          <ac:chgData name="Michael Nadeau" userId="886a7470192ce23a" providerId="LiveId" clId="{3D8A5C36-715D-41E3-9C32-C0024FEFD0EE}" dt="2025-05-07T08:20:28.340" v="45" actId="478"/>
          <ac:picMkLst>
            <pc:docMk/>
            <pc:sldMk cId="620369351" sldId="261"/>
            <ac:picMk id="4" creationId="{6EA2AF9D-388A-6362-C510-78947557DF55}"/>
          </ac:picMkLst>
        </pc:picChg>
        <pc:picChg chg="add mod">
          <ac:chgData name="Michael Nadeau" userId="886a7470192ce23a" providerId="LiveId" clId="{3D8A5C36-715D-41E3-9C32-C0024FEFD0EE}" dt="2025-05-07T08:20:33.099" v="46"/>
          <ac:picMkLst>
            <pc:docMk/>
            <pc:sldMk cId="620369351" sldId="261"/>
            <ac:picMk id="5" creationId="{7FC3A195-F84F-548F-23B6-304034402522}"/>
          </ac:picMkLst>
        </pc:picChg>
        <pc:picChg chg="add mod">
          <ac:chgData name="Michael Nadeau" userId="886a7470192ce23a" providerId="LiveId" clId="{3D8A5C36-715D-41E3-9C32-C0024FEFD0EE}" dt="2025-05-07T08:20:38.649" v="47" actId="931"/>
          <ac:picMkLst>
            <pc:docMk/>
            <pc:sldMk cId="620369351" sldId="261"/>
            <ac:picMk id="7" creationId="{1BB44C63-4C8F-7E98-2BC4-00D1868A956C}"/>
          </ac:picMkLst>
        </pc:picChg>
      </pc:sldChg>
      <pc:sldChg chg="addSp delSp modSp mod delAnim modAnim">
        <pc:chgData name="Michael Nadeau" userId="886a7470192ce23a" providerId="LiveId" clId="{3D8A5C36-715D-41E3-9C32-C0024FEFD0EE}" dt="2025-05-07T08:20:51.971" v="51" actId="931"/>
        <pc:sldMkLst>
          <pc:docMk/>
          <pc:sldMk cId="43795234" sldId="262"/>
        </pc:sldMkLst>
        <pc:picChg chg="del ord">
          <ac:chgData name="Michael Nadeau" userId="886a7470192ce23a" providerId="LiveId" clId="{3D8A5C36-715D-41E3-9C32-C0024FEFD0EE}" dt="2025-05-07T08:20:40.907" v="48" actId="478"/>
          <ac:picMkLst>
            <pc:docMk/>
            <pc:sldMk cId="43795234" sldId="262"/>
            <ac:picMk id="3" creationId="{ABCBD685-9445-2935-87E0-861601AC344C}"/>
          </ac:picMkLst>
        </pc:picChg>
        <pc:picChg chg="add del mod">
          <ac:chgData name="Michael Nadeau" userId="886a7470192ce23a" providerId="LiveId" clId="{3D8A5C36-715D-41E3-9C32-C0024FEFD0EE}" dt="2025-05-07T08:20:41.900" v="49" actId="478"/>
          <ac:picMkLst>
            <pc:docMk/>
            <pc:sldMk cId="43795234" sldId="262"/>
            <ac:picMk id="4" creationId="{840F26D4-EFA9-5E26-0FB2-27597DD44E6B}"/>
          </ac:picMkLst>
        </pc:picChg>
        <pc:picChg chg="add mod">
          <ac:chgData name="Michael Nadeau" userId="886a7470192ce23a" providerId="LiveId" clId="{3D8A5C36-715D-41E3-9C32-C0024FEFD0EE}" dt="2025-05-07T08:20:46.902" v="50"/>
          <ac:picMkLst>
            <pc:docMk/>
            <pc:sldMk cId="43795234" sldId="262"/>
            <ac:picMk id="5" creationId="{92B1A336-24C5-34D4-743F-66CFCFC723CE}"/>
          </ac:picMkLst>
        </pc:picChg>
        <pc:picChg chg="add mod">
          <ac:chgData name="Michael Nadeau" userId="886a7470192ce23a" providerId="LiveId" clId="{3D8A5C36-715D-41E3-9C32-C0024FEFD0EE}" dt="2025-05-07T08:20:51.971" v="51" actId="931"/>
          <ac:picMkLst>
            <pc:docMk/>
            <pc:sldMk cId="43795234" sldId="262"/>
            <ac:picMk id="7" creationId="{EF666132-2040-148D-BAEF-407DD183D4BA}"/>
          </ac:picMkLst>
        </pc:picChg>
      </pc:sldChg>
      <pc:sldChg chg="addSp delSp modSp mod delAnim modAnim">
        <pc:chgData name="Michael Nadeau" userId="886a7470192ce23a" providerId="LiveId" clId="{3D8A5C36-715D-41E3-9C32-C0024FEFD0EE}" dt="2025-05-07T08:21:06.142" v="55" actId="931"/>
        <pc:sldMkLst>
          <pc:docMk/>
          <pc:sldMk cId="1976715071" sldId="263"/>
        </pc:sldMkLst>
        <pc:picChg chg="del ord">
          <ac:chgData name="Michael Nadeau" userId="886a7470192ce23a" providerId="LiveId" clId="{3D8A5C36-715D-41E3-9C32-C0024FEFD0EE}" dt="2025-05-07T08:20:54.163" v="52" actId="478"/>
          <ac:picMkLst>
            <pc:docMk/>
            <pc:sldMk cId="1976715071" sldId="263"/>
            <ac:picMk id="3" creationId="{7B0F17E3-E70D-DB49-6377-69803A0A61B0}"/>
          </ac:picMkLst>
        </pc:picChg>
        <pc:picChg chg="add del mod">
          <ac:chgData name="Michael Nadeau" userId="886a7470192ce23a" providerId="LiveId" clId="{3D8A5C36-715D-41E3-9C32-C0024FEFD0EE}" dt="2025-05-07T08:20:55.348" v="53" actId="478"/>
          <ac:picMkLst>
            <pc:docMk/>
            <pc:sldMk cId="1976715071" sldId="263"/>
            <ac:picMk id="4" creationId="{4C79A2E2-4791-3093-1651-7C56DC690D56}"/>
          </ac:picMkLst>
        </pc:picChg>
        <pc:picChg chg="add mod">
          <ac:chgData name="Michael Nadeau" userId="886a7470192ce23a" providerId="LiveId" clId="{3D8A5C36-715D-41E3-9C32-C0024FEFD0EE}" dt="2025-05-07T08:21:00.575" v="54"/>
          <ac:picMkLst>
            <pc:docMk/>
            <pc:sldMk cId="1976715071" sldId="263"/>
            <ac:picMk id="5" creationId="{23C6D868-AE61-8A6F-533D-CBDE15F358E8}"/>
          </ac:picMkLst>
        </pc:picChg>
        <pc:picChg chg="add mod">
          <ac:chgData name="Michael Nadeau" userId="886a7470192ce23a" providerId="LiveId" clId="{3D8A5C36-715D-41E3-9C32-C0024FEFD0EE}" dt="2025-05-07T08:21:06.142" v="55" actId="931"/>
          <ac:picMkLst>
            <pc:docMk/>
            <pc:sldMk cId="1976715071" sldId="263"/>
            <ac:picMk id="7" creationId="{EC5B2AED-00E1-183E-8D1D-36A2B77C997D}"/>
          </ac:picMkLst>
        </pc:picChg>
      </pc:sldChg>
      <pc:sldChg chg="addSp modSp mod modAnim">
        <pc:chgData name="Michael Nadeau" userId="886a7470192ce23a" providerId="LiveId" clId="{3D8A5C36-715D-41E3-9C32-C0024FEFD0EE}" dt="2025-04-20T14:52:05.688" v="27" actId="166"/>
        <pc:sldMkLst>
          <pc:docMk/>
          <pc:sldMk cId="153038976" sldId="264"/>
        </pc:sldMkLst>
        <pc:picChg chg="ord">
          <ac:chgData name="Michael Nadeau" userId="886a7470192ce23a" providerId="LiveId" clId="{3D8A5C36-715D-41E3-9C32-C0024FEFD0EE}" dt="2025-04-20T14:52:05.688" v="27" actId="166"/>
          <ac:picMkLst>
            <pc:docMk/>
            <pc:sldMk cId="153038976" sldId="264"/>
            <ac:picMk id="3" creationId="{7ADE85B1-8155-F653-2398-D9C36152A671}"/>
          </ac:picMkLst>
        </pc:picChg>
        <pc:picChg chg="add mod">
          <ac:chgData name="Michael Nadeau" userId="886a7470192ce23a" providerId="LiveId" clId="{3D8A5C36-715D-41E3-9C32-C0024FEFD0EE}" dt="2025-04-20T14:52:02.616" v="26"/>
          <ac:picMkLst>
            <pc:docMk/>
            <pc:sldMk cId="153038976" sldId="264"/>
            <ac:picMk id="4" creationId="{A683F636-8A64-805E-7AF5-E31DC13371F1}"/>
          </ac:picMkLst>
        </pc:picChg>
      </pc:sldChg>
      <pc:sldChg chg="addSp modSp mod modAnim">
        <pc:chgData name="Michael Nadeau" userId="886a7470192ce23a" providerId="LiveId" clId="{3D8A5C36-715D-41E3-9C32-C0024FEFD0EE}" dt="2025-04-20T14:51:56.605" v="25" actId="166"/>
        <pc:sldMkLst>
          <pc:docMk/>
          <pc:sldMk cId="592986784" sldId="265"/>
        </pc:sldMkLst>
        <pc:picChg chg="ord">
          <ac:chgData name="Michael Nadeau" userId="886a7470192ce23a" providerId="LiveId" clId="{3D8A5C36-715D-41E3-9C32-C0024FEFD0EE}" dt="2025-04-20T14:51:56.605" v="25" actId="166"/>
          <ac:picMkLst>
            <pc:docMk/>
            <pc:sldMk cId="592986784" sldId="265"/>
            <ac:picMk id="3" creationId="{4559EF07-F9C3-B382-0250-ECBFAB4A9CB7}"/>
          </ac:picMkLst>
        </pc:picChg>
        <pc:picChg chg="add mod">
          <ac:chgData name="Michael Nadeau" userId="886a7470192ce23a" providerId="LiveId" clId="{3D8A5C36-715D-41E3-9C32-C0024FEFD0EE}" dt="2025-04-20T14:51:53.462" v="24"/>
          <ac:picMkLst>
            <pc:docMk/>
            <pc:sldMk cId="592986784" sldId="265"/>
            <ac:picMk id="4" creationId="{0F9A4FD5-B907-9C0D-C812-00075740F060}"/>
          </ac:picMkLst>
        </pc:picChg>
      </pc:sldChg>
      <pc:sldChg chg="addSp modSp mod modAnim">
        <pc:chgData name="Michael Nadeau" userId="886a7470192ce23a" providerId="LiveId" clId="{3D8A5C36-715D-41E3-9C32-C0024FEFD0EE}" dt="2025-04-20T14:51:46.357" v="23" actId="166"/>
        <pc:sldMkLst>
          <pc:docMk/>
          <pc:sldMk cId="4054973152" sldId="266"/>
        </pc:sldMkLst>
        <pc:picChg chg="ord">
          <ac:chgData name="Michael Nadeau" userId="886a7470192ce23a" providerId="LiveId" clId="{3D8A5C36-715D-41E3-9C32-C0024FEFD0EE}" dt="2025-04-20T14:51:46.357" v="23" actId="166"/>
          <ac:picMkLst>
            <pc:docMk/>
            <pc:sldMk cId="4054973152" sldId="266"/>
            <ac:picMk id="3" creationId="{172A1233-27CD-5732-1492-071E556D9134}"/>
          </ac:picMkLst>
        </pc:picChg>
        <pc:picChg chg="add mod">
          <ac:chgData name="Michael Nadeau" userId="886a7470192ce23a" providerId="LiveId" clId="{3D8A5C36-715D-41E3-9C32-C0024FEFD0EE}" dt="2025-04-20T14:51:43.598" v="22"/>
          <ac:picMkLst>
            <pc:docMk/>
            <pc:sldMk cId="4054973152" sldId="266"/>
            <ac:picMk id="4" creationId="{BFEFC372-3DAD-2E38-E6B0-7706311F0585}"/>
          </ac:picMkLst>
        </pc:picChg>
      </pc:sldChg>
      <pc:sldChg chg="addSp modSp mod modAnim">
        <pc:chgData name="Michael Nadeau" userId="886a7470192ce23a" providerId="LiveId" clId="{3D8A5C36-715D-41E3-9C32-C0024FEFD0EE}" dt="2025-04-20T14:51:37.648" v="21" actId="166"/>
        <pc:sldMkLst>
          <pc:docMk/>
          <pc:sldMk cId="4279574156" sldId="267"/>
        </pc:sldMkLst>
        <pc:picChg chg="ord">
          <ac:chgData name="Michael Nadeau" userId="886a7470192ce23a" providerId="LiveId" clId="{3D8A5C36-715D-41E3-9C32-C0024FEFD0EE}" dt="2025-04-20T14:51:37.648" v="21" actId="166"/>
          <ac:picMkLst>
            <pc:docMk/>
            <pc:sldMk cId="4279574156" sldId="267"/>
            <ac:picMk id="3" creationId="{C28123C9-51C6-7260-6138-379AE0FBF413}"/>
          </ac:picMkLst>
        </pc:picChg>
        <pc:picChg chg="add mod">
          <ac:chgData name="Michael Nadeau" userId="886a7470192ce23a" providerId="LiveId" clId="{3D8A5C36-715D-41E3-9C32-C0024FEFD0EE}" dt="2025-04-20T14:51:34.463" v="20"/>
          <ac:picMkLst>
            <pc:docMk/>
            <pc:sldMk cId="4279574156" sldId="267"/>
            <ac:picMk id="4" creationId="{5C678500-9F54-4FFB-6C0C-F603A1E464E3}"/>
          </ac:picMkLst>
        </pc:picChg>
      </pc:sldChg>
      <pc:sldChg chg="addSp modSp mod modAnim">
        <pc:chgData name="Michael Nadeau" userId="886a7470192ce23a" providerId="LiveId" clId="{3D8A5C36-715D-41E3-9C32-C0024FEFD0EE}" dt="2025-04-20T14:51:28.697" v="19" actId="166"/>
        <pc:sldMkLst>
          <pc:docMk/>
          <pc:sldMk cId="2358961295" sldId="268"/>
        </pc:sldMkLst>
        <pc:picChg chg="ord">
          <ac:chgData name="Michael Nadeau" userId="886a7470192ce23a" providerId="LiveId" clId="{3D8A5C36-715D-41E3-9C32-C0024FEFD0EE}" dt="2025-04-20T14:51:28.697" v="19" actId="166"/>
          <ac:picMkLst>
            <pc:docMk/>
            <pc:sldMk cId="2358961295" sldId="268"/>
            <ac:picMk id="3" creationId="{8CEA1355-754A-FA7D-876E-1FFD73EAB4C4}"/>
          </ac:picMkLst>
        </pc:picChg>
        <pc:picChg chg="add mod">
          <ac:chgData name="Michael Nadeau" userId="886a7470192ce23a" providerId="LiveId" clId="{3D8A5C36-715D-41E3-9C32-C0024FEFD0EE}" dt="2025-04-20T14:51:26.002" v="18"/>
          <ac:picMkLst>
            <pc:docMk/>
            <pc:sldMk cId="2358961295" sldId="268"/>
            <ac:picMk id="4" creationId="{59F289A2-5D06-1B87-6DA9-B26D67787AD1}"/>
          </ac:picMkLst>
        </pc:picChg>
      </pc:sldChg>
      <pc:sldChg chg="addSp delSp modSp mod delAnim modAnim">
        <pc:chgData name="Michael Nadeau" userId="886a7470192ce23a" providerId="LiveId" clId="{3D8A5C36-715D-41E3-9C32-C0024FEFD0EE}" dt="2025-04-28T10:19:36.927" v="35" actId="166"/>
        <pc:sldMkLst>
          <pc:docMk/>
          <pc:sldMk cId="513676238" sldId="269"/>
        </pc:sldMkLst>
        <pc:picChg chg="ord">
          <ac:chgData name="Michael Nadeau" userId="886a7470192ce23a" providerId="LiveId" clId="{3D8A5C36-715D-41E3-9C32-C0024FEFD0EE}" dt="2025-04-28T10:19:36.927" v="35" actId="166"/>
          <ac:picMkLst>
            <pc:docMk/>
            <pc:sldMk cId="513676238" sldId="269"/>
            <ac:picMk id="3" creationId="{752DF1B1-6C74-319C-9BEE-B992816EDD30}"/>
          </ac:picMkLst>
        </pc:picChg>
        <pc:picChg chg="add mod">
          <ac:chgData name="Michael Nadeau" userId="886a7470192ce23a" providerId="LiveId" clId="{3D8A5C36-715D-41E3-9C32-C0024FEFD0EE}" dt="2025-04-28T10:19:33.736" v="34"/>
          <ac:picMkLst>
            <pc:docMk/>
            <pc:sldMk cId="513676238" sldId="269"/>
            <ac:picMk id="5" creationId="{F1616ED4-9278-5415-4A7A-DCDD8EC4FB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B48C-3F65-8E5D-65B9-40850F00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E0AB1-4596-8B19-39EC-64C932AC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C8DB-63A6-45CE-829F-FCBAC878B6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42908-8CA4-F311-AB83-6FDD41BE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52CD4-DE12-BD34-E9F9-B8CE81FF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3883-7CC7-4F47-8892-5E5EF0AFF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9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E5E29-8754-17B1-3415-259E5921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96B4-4733-DBF1-DBC6-C59545DFB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46D5-31DC-D529-4AF6-A09E423BF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BC8DB-63A6-45CE-829F-FCBAC878B60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4A2D5-49B2-9067-850A-43E733410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B1EF3-8FFC-0AFC-FD95-1A3F9AB3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D3883-7CC7-4F47-8892-5E5EF0AFF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93904A-0942-A5C3-C33F-F59001DF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Spiritual Strength</a:t>
            </a:r>
            <a:endParaRPr lang="en-US" dirty="0"/>
          </a:p>
        </p:txBody>
      </p:sp>
      <p:pic>
        <p:nvPicPr>
          <p:cNvPr id="5" name="ttsmaker-vip-file-2025-4-28-6-18-54">
            <a:hlinkClick r:id="" action="ppaction://media"/>
            <a:extLst>
              <a:ext uri="{FF2B5EF4-FFF2-40B4-BE49-F238E27FC236}">
                <a16:creationId xmlns:a16="http://schemas.microsoft.com/office/drawing/2014/main" id="{6E22FF0C-D536-3948-EE40-FB36043F6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A312FA-9F2C-2BFB-BFC4-CFBCF2F600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E57FB0-6D61-EB20-82CF-3063F6AB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20-10-49-25">
            <a:hlinkClick r:id="" action="ppaction://media"/>
            <a:extLst>
              <a:ext uri="{FF2B5EF4-FFF2-40B4-BE49-F238E27FC236}">
                <a16:creationId xmlns:a16="http://schemas.microsoft.com/office/drawing/2014/main" id="{0F9A4FD5-B907-9C0D-C812-00075740F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9EF07-F9C3-B382-0250-ECBFAB4A9CB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AB0FDD-E0FF-6554-BC16-09454F44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20-10-49-23">
            <a:hlinkClick r:id="" action="ppaction://media"/>
            <a:extLst>
              <a:ext uri="{FF2B5EF4-FFF2-40B4-BE49-F238E27FC236}">
                <a16:creationId xmlns:a16="http://schemas.microsoft.com/office/drawing/2014/main" id="{BFEFC372-3DAD-2E38-E6B0-7706311F0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A1233-27CD-5732-1492-071E556D913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9A8020-F9C1-E997-43F2-BBBE2800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20-10-49-22">
            <a:hlinkClick r:id="" action="ppaction://media"/>
            <a:extLst>
              <a:ext uri="{FF2B5EF4-FFF2-40B4-BE49-F238E27FC236}">
                <a16:creationId xmlns:a16="http://schemas.microsoft.com/office/drawing/2014/main" id="{5C678500-9F54-4FFB-6C0C-F603A1E46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123C9-51C6-7260-6138-379AE0FBF41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21D39-7A2C-D3A8-9B33-F449FA2A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20-10-49-20">
            <a:hlinkClick r:id="" action="ppaction://media"/>
            <a:extLst>
              <a:ext uri="{FF2B5EF4-FFF2-40B4-BE49-F238E27FC236}">
                <a16:creationId xmlns:a16="http://schemas.microsoft.com/office/drawing/2014/main" id="{59F289A2-5D06-1B87-6DA9-B26D67787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A1355-754A-FA7D-876E-1FFD73EAB4C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09B1C6-7C59-582C-558B-8DB05759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Spiritual Strength</a:t>
            </a:r>
            <a:endParaRPr lang="en-US" dirty="0"/>
          </a:p>
        </p:txBody>
      </p:sp>
      <p:pic>
        <p:nvPicPr>
          <p:cNvPr id="5" name="ttsmaker-vip-file-2025-4-28-6-18-53">
            <a:hlinkClick r:id="" action="ppaction://media"/>
            <a:extLst>
              <a:ext uri="{FF2B5EF4-FFF2-40B4-BE49-F238E27FC236}">
                <a16:creationId xmlns:a16="http://schemas.microsoft.com/office/drawing/2014/main" id="{F1616ED4-9278-5415-4A7A-DCDD8EC4F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2DF1B1-6C74-319C-9BEE-B992816EDD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6972C9-68D1-C91A-BF52-B8D6A8E8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20-10-49-39">
            <a:hlinkClick r:id="" action="ppaction://media"/>
            <a:extLst>
              <a:ext uri="{FF2B5EF4-FFF2-40B4-BE49-F238E27FC236}">
                <a16:creationId xmlns:a16="http://schemas.microsoft.com/office/drawing/2014/main" id="{46717779-1FFA-AFFE-7E9E-B27DC68A6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1F40FA-F059-6BF5-2158-C53FF4F3EFB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AFFBBC-6991-9081-37E9-E225962E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20-10-49-38">
            <a:hlinkClick r:id="" action="ppaction://media"/>
            <a:extLst>
              <a:ext uri="{FF2B5EF4-FFF2-40B4-BE49-F238E27FC236}">
                <a16:creationId xmlns:a16="http://schemas.microsoft.com/office/drawing/2014/main" id="{241AF0C2-0BD6-326C-955A-386CE46C6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AA2F3-CB19-978B-2F26-3A5E7341EFC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C7234-246B-1FBF-E32D-C359903B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Spiritual Strength</a:t>
            </a:r>
            <a:endParaRPr lang="en-US" dirty="0"/>
          </a:p>
        </p:txBody>
      </p:sp>
      <p:pic>
        <p:nvPicPr>
          <p:cNvPr id="5" name="ttsmaker-vip-file-2025-5-7-4-19-47">
            <a:hlinkClick r:id="" action="ppaction://media"/>
            <a:extLst>
              <a:ext uri="{FF2B5EF4-FFF2-40B4-BE49-F238E27FC236}">
                <a16:creationId xmlns:a16="http://schemas.microsoft.com/office/drawing/2014/main" id="{DF0F0013-CD5B-AF9A-E4DD-F44A471EE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0E81E-34A4-D8E1-DC15-25187696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8196A-5818-6039-C80D-6E27C3E2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Spiritual Strength</a:t>
            </a:r>
            <a:endParaRPr lang="en-US" dirty="0"/>
          </a:p>
        </p:txBody>
      </p:sp>
      <p:pic>
        <p:nvPicPr>
          <p:cNvPr id="5" name="ttsmaker-vip-file-2025-5-7-4-19-45">
            <a:hlinkClick r:id="" action="ppaction://media"/>
            <a:extLst>
              <a:ext uri="{FF2B5EF4-FFF2-40B4-BE49-F238E27FC236}">
                <a16:creationId xmlns:a16="http://schemas.microsoft.com/office/drawing/2014/main" id="{CC089191-DA9D-C55C-C6FC-EF0F8ED4E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582F6-4A5A-DC36-AE29-FCA5A586E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B81E62-BA21-F65A-9E4B-ADF4073C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Spiritual Strength</a:t>
            </a:r>
            <a:endParaRPr lang="en-US" dirty="0"/>
          </a:p>
        </p:txBody>
      </p:sp>
      <p:pic>
        <p:nvPicPr>
          <p:cNvPr id="5" name="ttsmaker-vip-file-2025-5-7-4-19-43">
            <a:hlinkClick r:id="" action="ppaction://media"/>
            <a:extLst>
              <a:ext uri="{FF2B5EF4-FFF2-40B4-BE49-F238E27FC236}">
                <a16:creationId xmlns:a16="http://schemas.microsoft.com/office/drawing/2014/main" id="{7FC3A195-F84F-548F-23B6-304034402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44C63-4C8F-7E98-2BC4-00D1868A9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7D1F3E-D52D-923B-36C4-997A80EB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Spiritual Strength</a:t>
            </a:r>
            <a:endParaRPr lang="en-US" dirty="0"/>
          </a:p>
        </p:txBody>
      </p:sp>
      <p:pic>
        <p:nvPicPr>
          <p:cNvPr id="5" name="ttsmaker-vip-file-2025-5-7-4-19-40">
            <a:hlinkClick r:id="" action="ppaction://media"/>
            <a:extLst>
              <a:ext uri="{FF2B5EF4-FFF2-40B4-BE49-F238E27FC236}">
                <a16:creationId xmlns:a16="http://schemas.microsoft.com/office/drawing/2014/main" id="{92B1A336-24C5-34D4-743F-66CFCFC72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66132-2040-148D-BAEF-407DD183D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B16B3D-2128-DB77-8B03-C93A3C02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Spiritual Strength</a:t>
            </a:r>
            <a:endParaRPr lang="en-US" dirty="0"/>
          </a:p>
        </p:txBody>
      </p:sp>
      <p:pic>
        <p:nvPicPr>
          <p:cNvPr id="5" name="ttsmaker-vip-file-2025-5-7-4-19-37">
            <a:hlinkClick r:id="" action="ppaction://media"/>
            <a:extLst>
              <a:ext uri="{FF2B5EF4-FFF2-40B4-BE49-F238E27FC236}">
                <a16:creationId xmlns:a16="http://schemas.microsoft.com/office/drawing/2014/main" id="{23C6D868-AE61-8A6F-533D-CBDE15F35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B2AED-00E1-183E-8D1D-36A2B77C9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95B6DD-6AF2-AC15-7AC5-85390155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Spiritual Strength</a:t>
            </a:r>
            <a:endParaRPr lang="en-US" dirty="0"/>
          </a:p>
        </p:txBody>
      </p:sp>
      <p:pic>
        <p:nvPicPr>
          <p:cNvPr id="4" name="ttsmaker-vip-file-2025-4-20-10-49-26">
            <a:hlinkClick r:id="" action="ppaction://media"/>
            <a:extLst>
              <a:ext uri="{FF2B5EF4-FFF2-40B4-BE49-F238E27FC236}">
                <a16:creationId xmlns:a16="http://schemas.microsoft.com/office/drawing/2014/main" id="{A683F636-8A64-805E-7AF5-E31DC1337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DE85B1-8155-F653-2398-D9C36152A67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Spiritual Strength</vt:lpstr>
      <vt:lpstr>Introduction</vt:lpstr>
      <vt:lpstr>Let’s look at the Expected Outcomes</vt:lpstr>
      <vt:lpstr>Leadership is Spiritual Strength</vt:lpstr>
      <vt:lpstr>Leadership is Spiritual Strength</vt:lpstr>
      <vt:lpstr>Leadership is Spiritual Strength</vt:lpstr>
      <vt:lpstr>Leadership is Spiritual Strength</vt:lpstr>
      <vt:lpstr>Leadership is Spiritual Strength</vt:lpstr>
      <vt:lpstr>Leadership is Spiritual Strength</vt:lpstr>
      <vt:lpstr>Organizational Applicability</vt:lpstr>
      <vt:lpstr>Expected Benefits</vt:lpstr>
      <vt:lpstr>Five KooL Keys to Success</vt:lpstr>
      <vt:lpstr>Summary</vt:lpstr>
      <vt:lpstr>Thank you for viewing Leadership is Spiritual Strength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2025-03-29T08:23:56Z</dcterms:created>
  <dcterms:modified xsi:type="dcterms:W3CDTF">2025-05-07T08:21:08Z</dcterms:modified>
</cp:coreProperties>
</file>